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6" autoAdjust="0"/>
  </p:normalViewPr>
  <p:slideViewPr>
    <p:cSldViewPr>
      <p:cViewPr varScale="1">
        <p:scale>
          <a:sx n="55" d="100"/>
          <a:sy n="55" d="100"/>
        </p:scale>
        <p:origin x="-78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1- 3 ώρες</c:v>
                </c:pt>
                <c:pt idx="1">
                  <c:v>3 - 5 ώρες</c:v>
                </c:pt>
                <c:pt idx="2">
                  <c:v>6 και άνω ώρες</c:v>
                </c:pt>
                <c:pt idx="3">
                  <c:v>Καθόλου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10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Από 6-9</c:v>
                </c:pt>
                <c:pt idx="1">
                  <c:v>Από 9-12</c:v>
                </c:pt>
                <c:pt idx="2">
                  <c:v>Από 12-16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14</c:v>
                </c:pt>
                <c:pt idx="1">
                  <c:v>15</c:v>
                </c:pt>
                <c:pt idx="2">
                  <c:v>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Όχι,μπορώ να βρω χρόνο και κάποια άλλη στιγμή</c:v>
                </c:pt>
                <c:pt idx="1">
                  <c:v>Ναι,πολλές φορές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29</c:v>
                </c:pt>
                <c:pt idx="1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260128489070334"/>
          <c:y val="9.9572341980640286E-2"/>
          <c:w val="0.34168162471647356"/>
          <c:h val="0.81364582890439796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Όχι μπορώ να βρω χρόνο και κάποια άλλη στιγμή</c:v>
                </c:pt>
                <c:pt idx="1">
                  <c:v>Ναι,πολλές φορές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33</c:v>
                </c:pt>
                <c:pt idx="1">
                  <c:v>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95994334172489"/>
          <c:y val="8.3501632885276969E-2"/>
          <c:w val="0.34154746367623134"/>
          <c:h val="0.81167102980091554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26</c:v>
                </c:pt>
                <c:pt idx="1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 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32</c:v>
                </c:pt>
                <c:pt idx="1">
                  <c:v>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Ναι,προς το καλύτερο</c:v>
                </c:pt>
                <c:pt idx="1">
                  <c:v>Ναι,προς το χειρότερο</c:v>
                </c:pt>
                <c:pt idx="2">
                  <c:v>Όχι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21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026336398207209"/>
          <c:y val="0.2261039944443432"/>
          <c:w val="0.31087612754653993"/>
          <c:h val="0.67431657727809258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10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Ναι,προς το καλύτερο</c:v>
                </c:pt>
                <c:pt idx="1">
                  <c:v>Ναι,προς το χειρότερο</c:v>
                </c:pt>
                <c:pt idx="2">
                  <c:v>Όχι 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12</c:v>
                </c:pt>
                <c:pt idx="1">
                  <c:v>5</c:v>
                </c:pt>
                <c:pt idx="2">
                  <c:v>23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10 έως 50</c:v>
                </c:pt>
                <c:pt idx="1">
                  <c:v>50 έως 100</c:v>
                </c:pt>
                <c:pt idx="2">
                  <c:v>100 έως 300</c:v>
                </c:pt>
                <c:pt idx="3">
                  <c:v>Τίποτα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24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explosion val="25"/>
          <c:cat>
            <c:strRef>
              <c:f>Φύλλο1!$A$2:$A$5</c:f>
              <c:strCache>
                <c:ptCount val="4"/>
                <c:pt idx="0">
                  <c:v>10 έως 50</c:v>
                </c:pt>
                <c:pt idx="1">
                  <c:v>50 έως 100</c:v>
                </c:pt>
                <c:pt idx="2">
                  <c:v>100 έως 300</c:v>
                </c:pt>
                <c:pt idx="3">
                  <c:v>Τίποτα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11</c:v>
                </c:pt>
                <c:pt idx="1">
                  <c:v>16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explosion val="25"/>
          <c:cat>
            <c:strRef>
              <c:f>Φύλλο1!$A$2:$A$3</c:f>
              <c:strCache>
                <c:ptCount val="2"/>
                <c:pt idx="0">
                  <c:v>Ναι και τους εξήγησα ότι δεν φταίνε τα βιντεοπαιχνίδια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16</c:v>
                </c:pt>
                <c:pt idx="1">
                  <c:v>22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8301391571336817E-5"/>
          <c:y val="9.4654331023033264E-2"/>
          <c:w val="0.59214653592829158"/>
          <c:h val="0.90268855489980793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1 - 3 ωρες</c:v>
                </c:pt>
                <c:pt idx="1">
                  <c:v>3 - 5 ωρες</c:v>
                </c:pt>
                <c:pt idx="2">
                  <c:v>6 και άνω ώρες</c:v>
                </c:pt>
                <c:pt idx="3">
                  <c:v>Καθόλου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explosion val="25"/>
          <c:cat>
            <c:strRef>
              <c:f>Φύλλο1!$A$2:$A$3</c:f>
              <c:strCache>
                <c:ptCount val="2"/>
                <c:pt idx="0">
                  <c:v>Ναι και τους εξήγησα ότι δεν φταίνε τα βιντεοπαιχνίδια</c:v>
                </c:pt>
                <c:pt idx="1">
                  <c:v>Όχι 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</c:v>
                </c:pt>
                <c:pt idx="1">
                  <c:v>30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</c:v>
                </c:pt>
                <c:pt idx="1">
                  <c:v>29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7</c:v>
                </c:pt>
                <c:pt idx="1">
                  <c:v>34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7"/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explosion val="24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28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21</c:v>
                </c:pt>
                <c:pt idx="1">
                  <c:v>18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Ναι </c:v>
                </c:pt>
                <c:pt idx="1">
                  <c:v>Όχι</c:v>
                </c:pt>
                <c:pt idx="2">
                  <c:v>Ίσως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22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explosion val="25"/>
          <c:cat>
            <c:strRef>
              <c:f>Φύλλο1!$A$2:$A$4</c:f>
              <c:strCache>
                <c:ptCount val="3"/>
                <c:pt idx="0">
                  <c:v>Ναι </c:v>
                </c:pt>
                <c:pt idx="1">
                  <c:v>Όχι </c:v>
                </c:pt>
                <c:pt idx="2">
                  <c:v>Ίσως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15</c:v>
                </c:pt>
                <c:pt idx="1">
                  <c:v>5</c:v>
                </c:pt>
                <c:pt idx="2">
                  <c:v>20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1-3 ώρες</c:v>
                </c:pt>
                <c:pt idx="1">
                  <c:v>3-5 ώρες</c:v>
                </c:pt>
                <c:pt idx="2">
                  <c:v> 6 και άνω ώρες</c:v>
                </c:pt>
                <c:pt idx="3">
                  <c:v>Καθόλου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1-3 ώρες</c:v>
                </c:pt>
                <c:pt idx="1">
                  <c:v>3-5 ώρες</c:v>
                </c:pt>
                <c:pt idx="2">
                  <c:v>6 και άνω ώρες</c:v>
                </c:pt>
                <c:pt idx="3">
                  <c:v>Καθόλου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1-3 ώρες</c:v>
                </c:pt>
                <c:pt idx="1">
                  <c:v>3-5 ώρες</c:v>
                </c:pt>
                <c:pt idx="2">
                  <c:v>6 και άνω ώρες</c:v>
                </c:pt>
                <c:pt idx="3">
                  <c:v>Καθόλου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Φύλλο1!$A$2:$A$5</c:f>
              <c:strCache>
                <c:ptCount val="4"/>
                <c:pt idx="0">
                  <c:v>1-3 ώρες</c:v>
                </c:pt>
                <c:pt idx="1">
                  <c:v>3-5 ώρες</c:v>
                </c:pt>
                <c:pt idx="2">
                  <c:v>6 και άνω ώρες</c:v>
                </c:pt>
                <c:pt idx="3">
                  <c:v>Καθόλου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Τρόμου</c:v>
                </c:pt>
                <c:pt idx="1">
                  <c:v>Πολεμικά</c:v>
                </c:pt>
                <c:pt idx="2">
                  <c:v>Περιπέτειας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12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094706483955719"/>
          <c:y val="0.26129985969132069"/>
          <c:w val="0.37019242668905517"/>
          <c:h val="0.47740028061735834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Τρόμου </c:v>
                </c:pt>
                <c:pt idx="1">
                  <c:v>Πολεμικά</c:v>
                </c:pt>
                <c:pt idx="2">
                  <c:v>Περιπέτειας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</c:v>
                </c:pt>
                <c:pt idx="1">
                  <c:v>23</c:v>
                </c:pt>
                <c:pt idx="2">
                  <c:v>10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738419382573251"/>
          <c:y val="0.26129985969132069"/>
          <c:w val="0.36376270326774768"/>
          <c:h val="0.47740028061735834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Από 6-9</c:v>
                </c:pt>
                <c:pt idx="1">
                  <c:v>Από 9-12</c:v>
                </c:pt>
                <c:pt idx="2">
                  <c:v>Από 12-16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FB7CD-1758-4C61-9DDC-D4348F62FC0E}" type="datetimeFigureOut">
              <a:rPr lang="el-GR" smtClean="0"/>
              <a:pPr/>
              <a:t>20/3/2016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44DF4-AE33-467C-AF2D-3B325A0113E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</a:bodyPr>
          <a:lstStyle/>
          <a:p>
            <a:r>
              <a:rPr lang="el-GR" sz="4800" dirty="0" smtClean="0">
                <a:solidFill>
                  <a:schemeClr val="bg1"/>
                </a:solidFill>
              </a:rPr>
              <a:t>Ερωτηματολόγιο για τα ηλεκτρονικά παιχνίδια </a:t>
            </a:r>
            <a:endParaRPr lang="el-GR" sz="4800" dirty="0">
              <a:solidFill>
                <a:schemeClr val="bg1"/>
              </a:solidFill>
            </a:endParaRPr>
          </a:p>
        </p:txBody>
      </p:sp>
      <p:pic>
        <p:nvPicPr>
          <p:cNvPr id="4" name="3 - Εικόνα" descr="28d34f899517c77086dd9379c7d9e9b6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786058"/>
            <a:ext cx="3814272" cy="2286016"/>
          </a:xfrm>
          <a:prstGeom prst="rect">
            <a:avLst/>
          </a:prstGeom>
        </p:spPr>
      </p:pic>
      <p:pic>
        <p:nvPicPr>
          <p:cNvPr id="5" name="4 - Εικόνα" descr="3542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643182"/>
            <a:ext cx="3303978" cy="26431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7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n-US" dirty="0" smtClean="0"/>
              <a:t>:</a:t>
            </a:r>
            <a:r>
              <a:rPr lang="el-GR" dirty="0" smtClean="0"/>
              <a:t>Πόσα χρήματα έχετε ξοδέψει για τις </a:t>
            </a:r>
            <a:r>
              <a:rPr lang="en-US" dirty="0" smtClean="0"/>
              <a:t>gaming </a:t>
            </a:r>
            <a:r>
              <a:rPr lang="el-GR" dirty="0" smtClean="0"/>
              <a:t>ανάγκες σας;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 16,17,18 χρονών</a:t>
            </a:r>
            <a:endParaRPr lang="el-GR" sz="2800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Αγόρια 16,17,18 χρονών</a:t>
            </a:r>
            <a:endParaRPr lang="el-GR" sz="2800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000" dirty="0" smtClean="0"/>
              <a:t>8η</a:t>
            </a:r>
            <a:r>
              <a:rPr lang="en-US" sz="3000" dirty="0" smtClean="0"/>
              <a:t>:</a:t>
            </a:r>
            <a:r>
              <a:rPr lang="el-GR" sz="3000" dirty="0" smtClean="0"/>
              <a:t>Σας έχουνε κάνει παρατήρηση για την συμπεριφορά σας έχοντας ως αίτιο τις ώρες που ξοδεύετε στα βιντεοπαιχνίδια;</a:t>
            </a:r>
            <a:endParaRPr lang="el-GR" sz="30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 16,17,18 χρονών</a:t>
            </a:r>
            <a:endParaRPr lang="el-GR" sz="28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Αγόρια 16,17,18 χρονών</a:t>
            </a:r>
            <a:endParaRPr lang="el-GR" dirty="0"/>
          </a:p>
        </p:txBody>
      </p:sp>
      <p:graphicFrame>
        <p:nvGraphicFramePr>
          <p:cNvPr id="10" name="9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8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9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n-US" dirty="0" smtClean="0"/>
              <a:t>:</a:t>
            </a:r>
            <a:r>
              <a:rPr lang="el-GR" dirty="0" smtClean="0"/>
              <a:t>Βλέπετε κάποια πτώση στην επίδοση σας στο σχολείο;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 16,17,18 χρονών</a:t>
            </a:r>
            <a:endParaRPr lang="el-GR" sz="2800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Αγόρια 16,17,18 χρονών</a:t>
            </a:r>
            <a:endParaRPr lang="el-GR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10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</a:t>
            </a:r>
            <a:r>
              <a:rPr lang="en-US" sz="2000" dirty="0" smtClean="0"/>
              <a:t>:</a:t>
            </a:r>
            <a:r>
              <a:rPr lang="el-GR" sz="2000" dirty="0" smtClean="0"/>
              <a:t>Αν σας έλεγαν κοντινά σας πρόσωπα να σταματήσετε το </a:t>
            </a:r>
            <a:r>
              <a:rPr lang="en-US" sz="2000" dirty="0" smtClean="0"/>
              <a:t>hobby </a:t>
            </a:r>
            <a:r>
              <a:rPr lang="el-GR" sz="2000" dirty="0" smtClean="0"/>
              <a:t>σας διότι δεν είναι προς όφελος σας και τους έχετε </a:t>
            </a:r>
            <a:r>
              <a:rPr lang="el-GR" sz="2000" dirty="0" err="1" smtClean="0"/>
              <a:t>εγκαταλείψει,θα</a:t>
            </a:r>
            <a:r>
              <a:rPr lang="el-GR" sz="2000" dirty="0" smtClean="0"/>
              <a:t> το σταματούσατε ή έστω θα το μειώνατε σε κάποιο βαθμό;</a:t>
            </a:r>
            <a:endParaRPr lang="el-GR" sz="20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 16,17,18 χρονών</a:t>
            </a:r>
            <a:endParaRPr lang="el-GR" sz="2800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Αγόρια 16,17,18 χρονών</a:t>
            </a:r>
            <a:endParaRPr lang="el-GR" sz="2800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000" dirty="0" smtClean="0"/>
              <a:t>11</a:t>
            </a:r>
            <a:r>
              <a:rPr lang="el-GR" sz="3000" baseline="30000" dirty="0" smtClean="0"/>
              <a:t>η</a:t>
            </a:r>
            <a:r>
              <a:rPr lang="el-GR" sz="3000" dirty="0" smtClean="0"/>
              <a:t> </a:t>
            </a:r>
            <a:r>
              <a:rPr lang="en-US" sz="3000" dirty="0" smtClean="0"/>
              <a:t>:</a:t>
            </a:r>
            <a:r>
              <a:rPr lang="el-GR" sz="3000" dirty="0" smtClean="0"/>
              <a:t>Πιστεύετε ότι πολλοί έχουν αδικήσει το </a:t>
            </a:r>
            <a:r>
              <a:rPr lang="en-US" sz="3000" dirty="0" smtClean="0"/>
              <a:t>gaming </a:t>
            </a:r>
            <a:r>
              <a:rPr lang="el-GR" sz="3000" dirty="0" smtClean="0"/>
              <a:t>και θα συνεχίσει να γίνεται το ίδιο αν δεν το δουν από μία διαφορετική ματιά;</a:t>
            </a:r>
            <a:endParaRPr lang="el-GR" sz="30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 16,17,18 χρονών</a:t>
            </a:r>
            <a:endParaRPr lang="el-GR" sz="2800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Αγόρια 16,17,18 χρονών</a:t>
            </a:r>
            <a:endParaRPr lang="el-GR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1</a:t>
            </a:r>
            <a:r>
              <a:rPr lang="el-GR" sz="3200" baseline="30000" dirty="0" smtClean="0"/>
              <a:t>η</a:t>
            </a:r>
            <a:r>
              <a:rPr lang="el-GR" sz="3200" dirty="0" smtClean="0"/>
              <a:t> ερώτηση: Πόσες ώρες την ημέρα παίζεται βιντεοπαιχνίδια;</a:t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11" name="10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Κορίτσια 16 χρονών</a:t>
            </a:r>
            <a:endParaRPr lang="el-GR" dirty="0"/>
          </a:p>
        </p:txBody>
      </p:sp>
      <p:graphicFrame>
        <p:nvGraphicFramePr>
          <p:cNvPr id="10" name="9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1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Αγόρια 16 χρονών </a:t>
            </a: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Πόσες ώρες την ημέρα παίζεται ηλεκτρονικά παιχνίδια;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Κορίτσια 17 χρονών</a:t>
            </a:r>
            <a:endParaRPr lang="el-GR" sz="2800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Αγόρια 17 χρονών</a:t>
            </a:r>
            <a:endParaRPr lang="el-GR" sz="2800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n-US" dirty="0" smtClean="0"/>
              <a:t>:</a:t>
            </a:r>
            <a:r>
              <a:rPr lang="el-GR" dirty="0" smtClean="0"/>
              <a:t>Πόσες ώρες την ημέρα παίζεται ηλεκτρονικά παιχνίδια;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Κορίτσια 18 χρονών</a:t>
            </a:r>
            <a:endParaRPr lang="el-GR" sz="28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Αγόρια 18 χρονών</a:t>
            </a:r>
            <a:endParaRPr lang="el-GR" sz="2800" dirty="0"/>
          </a:p>
        </p:txBody>
      </p:sp>
      <p:graphicFrame>
        <p:nvGraphicFramePr>
          <p:cNvPr id="9" name="8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15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n-US" dirty="0" smtClean="0"/>
              <a:t>:</a:t>
            </a:r>
            <a:r>
              <a:rPr lang="el-GR" dirty="0" smtClean="0"/>
              <a:t>Τι είδους βιντεοπαιχνίδια παίζεται;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 16,17,18 χρονών</a:t>
            </a:r>
            <a:endParaRPr lang="el-GR" sz="28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Αγόρια 16,17,18 χρονών</a:t>
            </a:r>
            <a:endParaRPr lang="el-GR" dirty="0"/>
          </a:p>
        </p:txBody>
      </p:sp>
      <p:graphicFrame>
        <p:nvGraphicFramePr>
          <p:cNvPr id="11" name="10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13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n-US" dirty="0" smtClean="0"/>
              <a:t>:</a:t>
            </a:r>
            <a:r>
              <a:rPr lang="el-GR" dirty="0" smtClean="0"/>
              <a:t>Από ποια ηλικία ασχολείστε με τα ηλεκτρονικά παιχνίδια;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 16,17,18 χρονών</a:t>
            </a:r>
            <a:endParaRPr lang="el-GR" sz="2800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Αγόρια 16,17,18 χρονών</a:t>
            </a:r>
            <a:endParaRPr lang="el-GR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l-GR" sz="3500" dirty="0" smtClean="0"/>
              <a:t>4</a:t>
            </a:r>
            <a:r>
              <a:rPr lang="el-GR" sz="3500" baseline="30000" dirty="0" smtClean="0"/>
              <a:t>η</a:t>
            </a:r>
            <a:r>
              <a:rPr lang="en-US" sz="3500" baseline="30000" dirty="0" smtClean="0"/>
              <a:t>:</a:t>
            </a:r>
            <a:r>
              <a:rPr lang="el-GR" sz="3500" dirty="0" smtClean="0"/>
              <a:t> Έχετε αρνηθεί πρόταση για βραδινή έξοδο </a:t>
            </a:r>
            <a:r>
              <a:rPr lang="el-GR" sz="3500" dirty="0"/>
              <a:t>σ</a:t>
            </a:r>
            <a:r>
              <a:rPr lang="el-GR" sz="3500" dirty="0" smtClean="0"/>
              <a:t>ε φίλο σας με ένα μικρό ψεματάκι για να κάτσετε σπίτι και να παίξετε κάποιο βιντεοπαιχνίδι;</a:t>
            </a:r>
            <a:endParaRPr lang="el-GR" sz="35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 16,17,18 χρονών</a:t>
            </a:r>
            <a:endParaRPr lang="el-GR" sz="2800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Αγόρια 16,17,18 χρονών</a:t>
            </a:r>
            <a:endParaRPr lang="el-GR" sz="2800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5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n-US" dirty="0" smtClean="0"/>
              <a:t>:</a:t>
            </a:r>
            <a:r>
              <a:rPr lang="el-GR" dirty="0" smtClean="0"/>
              <a:t>Θεωρείται ότι είναι εύκολο να εθιστεί κάποιος στα βιντεοπαιχνίδια;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</a:t>
            </a:r>
            <a:r>
              <a:rPr lang="en-US" sz="2800" dirty="0" smtClean="0"/>
              <a:t> 16,17,18 </a:t>
            </a:r>
            <a:r>
              <a:rPr lang="el-GR" sz="2800" dirty="0" smtClean="0"/>
              <a:t>χρονών</a:t>
            </a:r>
            <a:endParaRPr lang="el-GR" sz="2800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Αγόρια 16,17,18 χρονών</a:t>
            </a:r>
            <a:endParaRPr lang="el-GR" sz="2800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Autofit/>
          </a:bodyPr>
          <a:lstStyle/>
          <a:p>
            <a:r>
              <a:rPr lang="el-GR" sz="3000" dirty="0" smtClean="0"/>
              <a:t>6</a:t>
            </a:r>
            <a:r>
              <a:rPr lang="el-GR" sz="3000" baseline="30000" dirty="0" smtClean="0"/>
              <a:t>η</a:t>
            </a:r>
            <a:r>
              <a:rPr lang="en-US" sz="3000" dirty="0" smtClean="0"/>
              <a:t>:</a:t>
            </a:r>
            <a:r>
              <a:rPr lang="el-GR" sz="3000" dirty="0" smtClean="0"/>
              <a:t>Πιστεύετε πως τα βιντεοπαιχνίδια έχουν αλλάξει τον τρόπο σκέψης σας και την συμπεριφορά σας ως προς το χειρότερο ή το καλύτερο;</a:t>
            </a:r>
            <a:endParaRPr lang="el-GR" sz="3000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 smtClean="0"/>
              <a:t>Κορίτσια 16,17,18 χρονών</a:t>
            </a:r>
            <a:endParaRPr lang="el-GR" sz="2800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Αγόρια 16,17,18 χρονών</a:t>
            </a:r>
            <a:endParaRPr lang="el-GR" sz="2800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295</Words>
  <Application>Microsoft Office PowerPoint</Application>
  <PresentationFormat>Προβολή στην οθόνη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Ερωτηματολόγιο για τα ηλεκτρονικά παιχνίδια </vt:lpstr>
      <vt:lpstr>1η ερώτηση: Πόσες ώρες την ημέρα παίζεται βιντεοπαιχνίδια; </vt:lpstr>
      <vt:lpstr>Πόσες ώρες την ημέρα παίζεται ηλεκτρονικά παιχνίδια;</vt:lpstr>
      <vt:lpstr>1η :Πόσες ώρες την ημέρα παίζεται ηλεκτρονικά παιχνίδια;</vt:lpstr>
      <vt:lpstr>2η :Τι είδους βιντεοπαιχνίδια παίζεται;</vt:lpstr>
      <vt:lpstr>3η :Από ποια ηλικία ασχολείστε με τα ηλεκτρονικά παιχνίδια;</vt:lpstr>
      <vt:lpstr>4η: Έχετε αρνηθεί πρόταση για βραδινή έξοδο σε φίλο σας με ένα μικρό ψεματάκι για να κάτσετε σπίτι και να παίξετε κάποιο βιντεοπαιχνίδι;</vt:lpstr>
      <vt:lpstr>5η :Θεωρείται ότι είναι εύκολο να εθιστεί κάποιος στα βιντεοπαιχνίδια;</vt:lpstr>
      <vt:lpstr>6η:Πιστεύετε πως τα βιντεοπαιχνίδια έχουν αλλάξει τον τρόπο σκέψης σας και την συμπεριφορά σας ως προς το χειρότερο ή το καλύτερο;</vt:lpstr>
      <vt:lpstr>7η :Πόσα χρήματα έχετε ξοδέψει για τις gaming ανάγκες σας;</vt:lpstr>
      <vt:lpstr>8η:Σας έχουνε κάνει παρατήρηση για την συμπεριφορά σας έχοντας ως αίτιο τις ώρες που ξοδεύετε στα βιντεοπαιχνίδια;</vt:lpstr>
      <vt:lpstr>9η :Βλέπετε κάποια πτώση στην επίδοση σας στο σχολείο;</vt:lpstr>
      <vt:lpstr>10η :Αν σας έλεγαν κοντινά σας πρόσωπα να σταματήσετε το hobby σας διότι δεν είναι προς όφελος σας και τους έχετε εγκαταλείψει,θα το σταματούσατε ή έστω θα το μειώνατε σε κάποιο βαθμό;</vt:lpstr>
      <vt:lpstr>11η :Πιστεύετε ότι πολλοί έχουν αδικήσει το gaming και θα συνεχίσει να γίνεται το ίδιο αν δεν το δουν από μία διαφορετική ματιά;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29</cp:revision>
  <dcterms:created xsi:type="dcterms:W3CDTF">2016-03-11T14:47:48Z</dcterms:created>
  <dcterms:modified xsi:type="dcterms:W3CDTF">2016-03-20T17:59:02Z</dcterms:modified>
</cp:coreProperties>
</file>