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708" r:id="rId3"/>
    <p:sldMasterId id="2147483709" r:id="rId4"/>
    <p:sldMasterId id="2147483710" r:id="rId5"/>
    <p:sldMasterId id="2147483711" r:id="rId6"/>
    <p:sldMasterId id="2147483712"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Lst>
  <p:sldSz cy="7559675" cx="10080625"/>
  <p:notesSz cx="7559675" cy="106918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6.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3.xml"/><Relationship Id="rId6" Type="http://schemas.openxmlformats.org/officeDocument/2006/relationships/slideMaster" Target="slideMasters/slideMaster4.xml"/><Relationship Id="rId29" Type="http://schemas.openxmlformats.org/officeDocument/2006/relationships/slide" Target="slides/slide21.xml"/><Relationship Id="rId7" Type="http://schemas.openxmlformats.org/officeDocument/2006/relationships/slideMaster" Target="slideMasters/slideMaster5.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slide" Target="slides/slide25.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slide" Target="slides/slide27.xml"/><Relationship Id="rId12" Type="http://schemas.openxmlformats.org/officeDocument/2006/relationships/slide" Target="slides/slide4.xml"/><Relationship Id="rId34" Type="http://schemas.openxmlformats.org/officeDocument/2006/relationships/slide" Target="slides/slide26.xml"/><Relationship Id="rId15" Type="http://schemas.openxmlformats.org/officeDocument/2006/relationships/slide" Target="slides/slide7.xml"/><Relationship Id="rId37" Type="http://schemas.openxmlformats.org/officeDocument/2006/relationships/slide" Target="slides/slide29.xml"/><Relationship Id="rId14" Type="http://schemas.openxmlformats.org/officeDocument/2006/relationships/slide" Target="slides/slide6.xml"/><Relationship Id="rId36" Type="http://schemas.openxmlformats.org/officeDocument/2006/relationships/slide" Target="slides/slide28.xml"/><Relationship Id="rId17" Type="http://schemas.openxmlformats.org/officeDocument/2006/relationships/slide" Target="slides/slide9.xml"/><Relationship Id="rId39" Type="http://schemas.openxmlformats.org/officeDocument/2006/relationships/slide" Target="slides/slide31.xml"/><Relationship Id="rId16" Type="http://schemas.openxmlformats.org/officeDocument/2006/relationships/slide" Target="slides/slide8.xml"/><Relationship Id="rId38" Type="http://schemas.openxmlformats.org/officeDocument/2006/relationships/slide" Target="slides/slide30.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260175" y="801875"/>
            <a:ext cx="5040025" cy="4009425"/>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Shape 269"/>
          <p:cNvSpPr txBox="1"/>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i="0" lang="el-GR" sz="1400" u="none" cap="none" strike="noStrike">
                <a:solidFill>
                  <a:srgbClr val="000000"/>
                </a:solidFill>
                <a:latin typeface="Times New Roman"/>
                <a:ea typeface="Times New Roman"/>
                <a:cs typeface="Times New Roman"/>
                <a:sym typeface="Times New Roman"/>
              </a:rPr>
              <a:t>‹#›</a:t>
            </a:fld>
            <a:endParaRPr b="0" i="0" sz="1800" u="none" cap="none" strike="noStrike">
              <a:solidFill>
                <a:srgbClr val="000000"/>
              </a:solidFill>
              <a:latin typeface="Arial"/>
              <a:ea typeface="Arial"/>
              <a:cs typeface="Arial"/>
              <a:sym typeface="Arial"/>
            </a:endParaRPr>
          </a:p>
        </p:txBody>
      </p:sp>
      <p:sp>
        <p:nvSpPr>
          <p:cNvPr id="270" name="Shape 270"/>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271" name="Shape 271"/>
          <p:cNvSpPr/>
          <p:nvPr>
            <p:ph idx="2" type="sldImg"/>
          </p:nvPr>
        </p:nvSpPr>
        <p:spPr>
          <a:xfrm>
            <a:off x="1260175" y="801875"/>
            <a:ext cx="5040025" cy="400942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Shape 336"/>
          <p:cNvSpPr txBox="1"/>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i="0" lang="el-GR" sz="1400" u="none" cap="none" strike="noStrike">
                <a:solidFill>
                  <a:srgbClr val="000000"/>
                </a:solidFill>
                <a:latin typeface="Times New Roman"/>
                <a:ea typeface="Times New Roman"/>
                <a:cs typeface="Times New Roman"/>
                <a:sym typeface="Times New Roman"/>
              </a:rPr>
              <a:t>‹#›</a:t>
            </a:fld>
            <a:endParaRPr b="0" i="0" sz="1800" u="none" cap="none" strike="noStrike">
              <a:solidFill>
                <a:srgbClr val="000000"/>
              </a:solidFill>
              <a:latin typeface="Arial"/>
              <a:ea typeface="Arial"/>
              <a:cs typeface="Arial"/>
              <a:sym typeface="Arial"/>
            </a:endParaRPr>
          </a:p>
        </p:txBody>
      </p:sp>
      <p:sp>
        <p:nvSpPr>
          <p:cNvPr id="337" name="Shape 337"/>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338" name="Shape 338"/>
          <p:cNvSpPr/>
          <p:nvPr>
            <p:ph idx="2" type="sldImg"/>
          </p:nvPr>
        </p:nvSpPr>
        <p:spPr>
          <a:xfrm>
            <a:off x="1260175" y="801875"/>
            <a:ext cx="5040025" cy="400942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2" name="Shape 342"/>
        <p:cNvGrpSpPr/>
        <p:nvPr/>
      </p:nvGrpSpPr>
      <p:grpSpPr>
        <a:xfrm>
          <a:off x="0" y="0"/>
          <a:ext cx="0" cy="0"/>
          <a:chOff x="0" y="0"/>
          <a:chExt cx="0" cy="0"/>
        </a:xfrm>
      </p:grpSpPr>
      <p:sp>
        <p:nvSpPr>
          <p:cNvPr id="343" name="Shape 343"/>
          <p:cNvSpPr txBox="1"/>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i="0" lang="el-GR" sz="1400" u="none" cap="none" strike="noStrike">
                <a:solidFill>
                  <a:srgbClr val="000000"/>
                </a:solidFill>
                <a:latin typeface="Times New Roman"/>
                <a:ea typeface="Times New Roman"/>
                <a:cs typeface="Times New Roman"/>
                <a:sym typeface="Times New Roman"/>
              </a:rPr>
              <a:t>‹#›</a:t>
            </a:fld>
            <a:endParaRPr b="0" i="0" sz="1800" u="none" cap="none" strike="noStrike">
              <a:solidFill>
                <a:srgbClr val="000000"/>
              </a:solidFill>
              <a:latin typeface="Arial"/>
              <a:ea typeface="Arial"/>
              <a:cs typeface="Arial"/>
              <a:sym typeface="Arial"/>
            </a:endParaRPr>
          </a:p>
        </p:txBody>
      </p:sp>
      <p:sp>
        <p:nvSpPr>
          <p:cNvPr id="344" name="Shape 344"/>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345" name="Shape 345"/>
          <p:cNvSpPr/>
          <p:nvPr>
            <p:ph idx="2" type="sldImg"/>
          </p:nvPr>
        </p:nvSpPr>
        <p:spPr>
          <a:xfrm>
            <a:off x="1260175" y="801875"/>
            <a:ext cx="5040025" cy="400942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Shape 350"/>
          <p:cNvSpPr txBox="1"/>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i="0" lang="el-GR" sz="1400" u="none" cap="none" strike="noStrike">
                <a:solidFill>
                  <a:srgbClr val="000000"/>
                </a:solidFill>
                <a:latin typeface="Times New Roman"/>
                <a:ea typeface="Times New Roman"/>
                <a:cs typeface="Times New Roman"/>
                <a:sym typeface="Times New Roman"/>
              </a:rPr>
              <a:t>‹#›</a:t>
            </a:fld>
            <a:endParaRPr b="0" i="0" sz="1800" u="none" cap="none" strike="noStrike">
              <a:solidFill>
                <a:srgbClr val="000000"/>
              </a:solidFill>
              <a:latin typeface="Arial"/>
              <a:ea typeface="Arial"/>
              <a:cs typeface="Arial"/>
              <a:sym typeface="Arial"/>
            </a:endParaRPr>
          </a:p>
        </p:txBody>
      </p:sp>
      <p:sp>
        <p:nvSpPr>
          <p:cNvPr id="351" name="Shape 351"/>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352" name="Shape 352"/>
          <p:cNvSpPr/>
          <p:nvPr>
            <p:ph idx="2" type="sldImg"/>
          </p:nvPr>
        </p:nvSpPr>
        <p:spPr>
          <a:xfrm>
            <a:off x="1260175" y="801875"/>
            <a:ext cx="5040025" cy="400942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Shape 357"/>
          <p:cNvSpPr txBox="1"/>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i="0" lang="el-GR" sz="1400" u="none" cap="none" strike="noStrike">
                <a:solidFill>
                  <a:srgbClr val="000000"/>
                </a:solidFill>
                <a:latin typeface="Times New Roman"/>
                <a:ea typeface="Times New Roman"/>
                <a:cs typeface="Times New Roman"/>
                <a:sym typeface="Times New Roman"/>
              </a:rPr>
              <a:t>‹#›</a:t>
            </a:fld>
            <a:endParaRPr b="0" i="0" sz="1800" u="none" cap="none" strike="noStrike">
              <a:solidFill>
                <a:srgbClr val="000000"/>
              </a:solidFill>
              <a:latin typeface="Arial"/>
              <a:ea typeface="Arial"/>
              <a:cs typeface="Arial"/>
              <a:sym typeface="Arial"/>
            </a:endParaRPr>
          </a:p>
        </p:txBody>
      </p:sp>
      <p:sp>
        <p:nvSpPr>
          <p:cNvPr id="358" name="Shape 358"/>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359" name="Shape 359"/>
          <p:cNvSpPr/>
          <p:nvPr>
            <p:ph idx="2" type="sldImg"/>
          </p:nvPr>
        </p:nvSpPr>
        <p:spPr>
          <a:xfrm>
            <a:off x="1260175" y="801875"/>
            <a:ext cx="5040025" cy="400942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Shape 364"/>
          <p:cNvSpPr txBox="1"/>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i="0" lang="el-GR" sz="1400" u="none" cap="none" strike="noStrike">
                <a:solidFill>
                  <a:srgbClr val="000000"/>
                </a:solidFill>
                <a:latin typeface="Times New Roman"/>
                <a:ea typeface="Times New Roman"/>
                <a:cs typeface="Times New Roman"/>
                <a:sym typeface="Times New Roman"/>
              </a:rPr>
              <a:t>‹#›</a:t>
            </a:fld>
            <a:endParaRPr b="0" i="0" sz="1800" u="none" cap="none" strike="noStrike">
              <a:solidFill>
                <a:srgbClr val="000000"/>
              </a:solidFill>
              <a:latin typeface="Arial"/>
              <a:ea typeface="Arial"/>
              <a:cs typeface="Arial"/>
              <a:sym typeface="Arial"/>
            </a:endParaRPr>
          </a:p>
        </p:txBody>
      </p:sp>
      <p:sp>
        <p:nvSpPr>
          <p:cNvPr id="365" name="Shape 365"/>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366" name="Shape 366"/>
          <p:cNvSpPr/>
          <p:nvPr>
            <p:ph idx="2" type="sldImg"/>
          </p:nvPr>
        </p:nvSpPr>
        <p:spPr>
          <a:xfrm>
            <a:off x="1260175" y="801875"/>
            <a:ext cx="5040025" cy="400942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Shape 372"/>
          <p:cNvSpPr txBox="1"/>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i="0" lang="el-GR" sz="1400" u="none" cap="none" strike="noStrike">
                <a:solidFill>
                  <a:srgbClr val="000000"/>
                </a:solidFill>
                <a:latin typeface="Times New Roman"/>
                <a:ea typeface="Times New Roman"/>
                <a:cs typeface="Times New Roman"/>
                <a:sym typeface="Times New Roman"/>
              </a:rPr>
              <a:t>‹#›</a:t>
            </a:fld>
            <a:endParaRPr b="0" i="0" sz="1800" u="none" cap="none" strike="noStrike">
              <a:solidFill>
                <a:srgbClr val="000000"/>
              </a:solidFill>
              <a:latin typeface="Arial"/>
              <a:ea typeface="Arial"/>
              <a:cs typeface="Arial"/>
              <a:sym typeface="Arial"/>
            </a:endParaRPr>
          </a:p>
        </p:txBody>
      </p:sp>
      <p:sp>
        <p:nvSpPr>
          <p:cNvPr id="373" name="Shape 373"/>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374" name="Shape 374"/>
          <p:cNvSpPr/>
          <p:nvPr>
            <p:ph idx="2" type="sldImg"/>
          </p:nvPr>
        </p:nvSpPr>
        <p:spPr>
          <a:xfrm>
            <a:off x="1260175" y="801875"/>
            <a:ext cx="5040025" cy="400942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Shape 380"/>
          <p:cNvSpPr txBox="1"/>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i="0" lang="el-GR" sz="1400" u="none" cap="none" strike="noStrike">
                <a:solidFill>
                  <a:srgbClr val="000000"/>
                </a:solidFill>
                <a:latin typeface="Times New Roman"/>
                <a:ea typeface="Times New Roman"/>
                <a:cs typeface="Times New Roman"/>
                <a:sym typeface="Times New Roman"/>
              </a:rPr>
              <a:t>‹#›</a:t>
            </a:fld>
            <a:endParaRPr b="0" i="0" sz="1800" u="none" cap="none" strike="noStrike">
              <a:solidFill>
                <a:srgbClr val="000000"/>
              </a:solidFill>
              <a:latin typeface="Arial"/>
              <a:ea typeface="Arial"/>
              <a:cs typeface="Arial"/>
              <a:sym typeface="Arial"/>
            </a:endParaRPr>
          </a:p>
        </p:txBody>
      </p:sp>
      <p:sp>
        <p:nvSpPr>
          <p:cNvPr id="381" name="Shape 381"/>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382" name="Shape 382"/>
          <p:cNvSpPr/>
          <p:nvPr>
            <p:ph idx="2" type="sldImg"/>
          </p:nvPr>
        </p:nvSpPr>
        <p:spPr>
          <a:xfrm>
            <a:off x="1260175" y="801875"/>
            <a:ext cx="5040025" cy="400942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7" name="Shape 387"/>
        <p:cNvGrpSpPr/>
        <p:nvPr/>
      </p:nvGrpSpPr>
      <p:grpSpPr>
        <a:xfrm>
          <a:off x="0" y="0"/>
          <a:ext cx="0" cy="0"/>
          <a:chOff x="0" y="0"/>
          <a:chExt cx="0" cy="0"/>
        </a:xfrm>
      </p:grpSpPr>
      <p:sp>
        <p:nvSpPr>
          <p:cNvPr id="388" name="Shape 388"/>
          <p:cNvSpPr txBox="1"/>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i="0" lang="el-GR" sz="1400" u="none" cap="none" strike="noStrike">
                <a:solidFill>
                  <a:srgbClr val="000000"/>
                </a:solidFill>
                <a:latin typeface="Times New Roman"/>
                <a:ea typeface="Times New Roman"/>
                <a:cs typeface="Times New Roman"/>
                <a:sym typeface="Times New Roman"/>
              </a:rPr>
              <a:t>‹#›</a:t>
            </a:fld>
            <a:endParaRPr b="0" i="0" sz="1800" u="none" cap="none" strike="noStrike">
              <a:solidFill>
                <a:srgbClr val="000000"/>
              </a:solidFill>
              <a:latin typeface="Arial"/>
              <a:ea typeface="Arial"/>
              <a:cs typeface="Arial"/>
              <a:sym typeface="Arial"/>
            </a:endParaRPr>
          </a:p>
        </p:txBody>
      </p:sp>
      <p:sp>
        <p:nvSpPr>
          <p:cNvPr id="389" name="Shape 389"/>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390" name="Shape 390"/>
          <p:cNvSpPr/>
          <p:nvPr>
            <p:ph idx="2" type="sldImg"/>
          </p:nvPr>
        </p:nvSpPr>
        <p:spPr>
          <a:xfrm>
            <a:off x="1260175" y="801875"/>
            <a:ext cx="5040025" cy="400942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5" name="Shape 395"/>
        <p:cNvGrpSpPr/>
        <p:nvPr/>
      </p:nvGrpSpPr>
      <p:grpSpPr>
        <a:xfrm>
          <a:off x="0" y="0"/>
          <a:ext cx="0" cy="0"/>
          <a:chOff x="0" y="0"/>
          <a:chExt cx="0" cy="0"/>
        </a:xfrm>
      </p:grpSpPr>
      <p:sp>
        <p:nvSpPr>
          <p:cNvPr id="396" name="Shape 396"/>
          <p:cNvSpPr txBox="1"/>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i="0" lang="el-GR" sz="1400" u="none" cap="none" strike="noStrike">
                <a:solidFill>
                  <a:srgbClr val="000000"/>
                </a:solidFill>
                <a:latin typeface="Times New Roman"/>
                <a:ea typeface="Times New Roman"/>
                <a:cs typeface="Times New Roman"/>
                <a:sym typeface="Times New Roman"/>
              </a:rPr>
              <a:t>‹#›</a:t>
            </a:fld>
            <a:endParaRPr b="0" i="0" sz="1800" u="none" cap="none" strike="noStrike">
              <a:solidFill>
                <a:srgbClr val="000000"/>
              </a:solidFill>
              <a:latin typeface="Arial"/>
              <a:ea typeface="Arial"/>
              <a:cs typeface="Arial"/>
              <a:sym typeface="Arial"/>
            </a:endParaRPr>
          </a:p>
        </p:txBody>
      </p:sp>
      <p:sp>
        <p:nvSpPr>
          <p:cNvPr id="397" name="Shape 397"/>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398" name="Shape 398"/>
          <p:cNvSpPr/>
          <p:nvPr>
            <p:ph idx="2" type="sldImg"/>
          </p:nvPr>
        </p:nvSpPr>
        <p:spPr>
          <a:xfrm>
            <a:off x="1260175" y="801875"/>
            <a:ext cx="5040025" cy="400942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Shape 404"/>
          <p:cNvSpPr txBox="1"/>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i="0" lang="el-GR" sz="1400" u="none" cap="none" strike="noStrike">
                <a:solidFill>
                  <a:srgbClr val="000000"/>
                </a:solidFill>
                <a:latin typeface="Times New Roman"/>
                <a:ea typeface="Times New Roman"/>
                <a:cs typeface="Times New Roman"/>
                <a:sym typeface="Times New Roman"/>
              </a:rPr>
              <a:t>‹#›</a:t>
            </a:fld>
            <a:endParaRPr b="0" i="0" sz="1800" u="none" cap="none" strike="noStrike">
              <a:solidFill>
                <a:srgbClr val="000000"/>
              </a:solidFill>
              <a:latin typeface="Arial"/>
              <a:ea typeface="Arial"/>
              <a:cs typeface="Arial"/>
              <a:sym typeface="Arial"/>
            </a:endParaRPr>
          </a:p>
        </p:txBody>
      </p:sp>
      <p:sp>
        <p:nvSpPr>
          <p:cNvPr id="405" name="Shape 405"/>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406" name="Shape 406"/>
          <p:cNvSpPr/>
          <p:nvPr>
            <p:ph idx="2" type="sldImg"/>
          </p:nvPr>
        </p:nvSpPr>
        <p:spPr>
          <a:xfrm>
            <a:off x="1260175" y="801875"/>
            <a:ext cx="5040025" cy="400942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Shape 276"/>
          <p:cNvSpPr txBox="1"/>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i="0" lang="el-GR" sz="1400" u="none" cap="none" strike="noStrike">
                <a:solidFill>
                  <a:srgbClr val="000000"/>
                </a:solidFill>
                <a:latin typeface="Times New Roman"/>
                <a:ea typeface="Times New Roman"/>
                <a:cs typeface="Times New Roman"/>
                <a:sym typeface="Times New Roman"/>
              </a:rPr>
              <a:t>‹#›</a:t>
            </a:fld>
            <a:endParaRPr b="0" i="0" sz="1800" u="none" cap="none" strike="noStrike">
              <a:solidFill>
                <a:srgbClr val="000000"/>
              </a:solidFill>
              <a:latin typeface="Arial"/>
              <a:ea typeface="Arial"/>
              <a:cs typeface="Arial"/>
              <a:sym typeface="Arial"/>
            </a:endParaRPr>
          </a:p>
        </p:txBody>
      </p:sp>
      <p:sp>
        <p:nvSpPr>
          <p:cNvPr id="277" name="Shape 277"/>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278" name="Shape 278"/>
          <p:cNvSpPr/>
          <p:nvPr>
            <p:ph idx="2" type="sldImg"/>
          </p:nvPr>
        </p:nvSpPr>
        <p:spPr>
          <a:xfrm>
            <a:off x="1260175" y="801875"/>
            <a:ext cx="5040025" cy="400942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1" name="Shape 411"/>
        <p:cNvGrpSpPr/>
        <p:nvPr/>
      </p:nvGrpSpPr>
      <p:grpSpPr>
        <a:xfrm>
          <a:off x="0" y="0"/>
          <a:ext cx="0" cy="0"/>
          <a:chOff x="0" y="0"/>
          <a:chExt cx="0" cy="0"/>
        </a:xfrm>
      </p:grpSpPr>
      <p:sp>
        <p:nvSpPr>
          <p:cNvPr id="412" name="Shape 412"/>
          <p:cNvSpPr txBox="1"/>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i="0" lang="el-GR" sz="1400" u="none" cap="none" strike="noStrike">
                <a:solidFill>
                  <a:srgbClr val="000000"/>
                </a:solidFill>
                <a:latin typeface="Times New Roman"/>
                <a:ea typeface="Times New Roman"/>
                <a:cs typeface="Times New Roman"/>
                <a:sym typeface="Times New Roman"/>
              </a:rPr>
              <a:t>‹#›</a:t>
            </a:fld>
            <a:endParaRPr b="0" i="0" sz="1800" u="none" cap="none" strike="noStrike">
              <a:solidFill>
                <a:srgbClr val="000000"/>
              </a:solidFill>
              <a:latin typeface="Arial"/>
              <a:ea typeface="Arial"/>
              <a:cs typeface="Arial"/>
              <a:sym typeface="Arial"/>
            </a:endParaRPr>
          </a:p>
        </p:txBody>
      </p:sp>
      <p:sp>
        <p:nvSpPr>
          <p:cNvPr id="413" name="Shape 413"/>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414" name="Shape 414"/>
          <p:cNvSpPr/>
          <p:nvPr>
            <p:ph idx="2" type="sldImg"/>
          </p:nvPr>
        </p:nvSpPr>
        <p:spPr>
          <a:xfrm>
            <a:off x="1260175" y="801875"/>
            <a:ext cx="5040025" cy="400942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9" name="Shape 419"/>
        <p:cNvGrpSpPr/>
        <p:nvPr/>
      </p:nvGrpSpPr>
      <p:grpSpPr>
        <a:xfrm>
          <a:off x="0" y="0"/>
          <a:ext cx="0" cy="0"/>
          <a:chOff x="0" y="0"/>
          <a:chExt cx="0" cy="0"/>
        </a:xfrm>
      </p:grpSpPr>
      <p:sp>
        <p:nvSpPr>
          <p:cNvPr id="420" name="Shape 420"/>
          <p:cNvSpPr txBox="1"/>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i="0" lang="el-GR" sz="1400" u="none" cap="none" strike="noStrike">
                <a:solidFill>
                  <a:srgbClr val="000000"/>
                </a:solidFill>
                <a:latin typeface="Times New Roman"/>
                <a:ea typeface="Times New Roman"/>
                <a:cs typeface="Times New Roman"/>
                <a:sym typeface="Times New Roman"/>
              </a:rPr>
              <a:t>‹#›</a:t>
            </a:fld>
            <a:endParaRPr b="0" i="0" sz="1800" u="none" cap="none" strike="noStrike">
              <a:solidFill>
                <a:srgbClr val="000000"/>
              </a:solidFill>
              <a:latin typeface="Arial"/>
              <a:ea typeface="Arial"/>
              <a:cs typeface="Arial"/>
              <a:sym typeface="Arial"/>
            </a:endParaRPr>
          </a:p>
        </p:txBody>
      </p:sp>
      <p:sp>
        <p:nvSpPr>
          <p:cNvPr id="421" name="Shape 421"/>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422" name="Shape 422"/>
          <p:cNvSpPr/>
          <p:nvPr>
            <p:ph idx="2" type="sldImg"/>
          </p:nvPr>
        </p:nvSpPr>
        <p:spPr>
          <a:xfrm>
            <a:off x="1260175" y="801875"/>
            <a:ext cx="5040025" cy="400942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8" name="Shape 428"/>
        <p:cNvGrpSpPr/>
        <p:nvPr/>
      </p:nvGrpSpPr>
      <p:grpSpPr>
        <a:xfrm>
          <a:off x="0" y="0"/>
          <a:ext cx="0" cy="0"/>
          <a:chOff x="0" y="0"/>
          <a:chExt cx="0" cy="0"/>
        </a:xfrm>
      </p:grpSpPr>
      <p:sp>
        <p:nvSpPr>
          <p:cNvPr id="429" name="Shape 429"/>
          <p:cNvSpPr txBox="1"/>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i="0" lang="el-GR" sz="1400" u="none" cap="none" strike="noStrike">
                <a:solidFill>
                  <a:srgbClr val="000000"/>
                </a:solidFill>
                <a:latin typeface="Times New Roman"/>
                <a:ea typeface="Times New Roman"/>
                <a:cs typeface="Times New Roman"/>
                <a:sym typeface="Times New Roman"/>
              </a:rPr>
              <a:t>‹#›</a:t>
            </a:fld>
            <a:endParaRPr b="0" i="0" sz="1800" u="none" cap="none" strike="noStrike">
              <a:solidFill>
                <a:srgbClr val="000000"/>
              </a:solidFill>
              <a:latin typeface="Arial"/>
              <a:ea typeface="Arial"/>
              <a:cs typeface="Arial"/>
              <a:sym typeface="Arial"/>
            </a:endParaRPr>
          </a:p>
        </p:txBody>
      </p:sp>
      <p:sp>
        <p:nvSpPr>
          <p:cNvPr id="430" name="Shape 430"/>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431" name="Shape 431"/>
          <p:cNvSpPr/>
          <p:nvPr>
            <p:ph idx="2" type="sldImg"/>
          </p:nvPr>
        </p:nvSpPr>
        <p:spPr>
          <a:xfrm>
            <a:off x="1260175" y="801875"/>
            <a:ext cx="5040025" cy="400942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6" name="Shape 436"/>
        <p:cNvGrpSpPr/>
        <p:nvPr/>
      </p:nvGrpSpPr>
      <p:grpSpPr>
        <a:xfrm>
          <a:off x="0" y="0"/>
          <a:ext cx="0" cy="0"/>
          <a:chOff x="0" y="0"/>
          <a:chExt cx="0" cy="0"/>
        </a:xfrm>
      </p:grpSpPr>
      <p:sp>
        <p:nvSpPr>
          <p:cNvPr id="437" name="Shape 437"/>
          <p:cNvSpPr txBox="1"/>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i="0" lang="el-GR" sz="1400" u="none" cap="none" strike="noStrike">
                <a:solidFill>
                  <a:srgbClr val="000000"/>
                </a:solidFill>
                <a:latin typeface="Times New Roman"/>
                <a:ea typeface="Times New Roman"/>
                <a:cs typeface="Times New Roman"/>
                <a:sym typeface="Times New Roman"/>
              </a:rPr>
              <a:t>‹#›</a:t>
            </a:fld>
            <a:endParaRPr b="0" i="0" sz="1800" u="none" cap="none" strike="noStrike">
              <a:solidFill>
                <a:srgbClr val="000000"/>
              </a:solidFill>
              <a:latin typeface="Arial"/>
              <a:ea typeface="Arial"/>
              <a:cs typeface="Arial"/>
              <a:sym typeface="Arial"/>
            </a:endParaRPr>
          </a:p>
        </p:txBody>
      </p:sp>
      <p:sp>
        <p:nvSpPr>
          <p:cNvPr id="438" name="Shape 438"/>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439" name="Shape 439"/>
          <p:cNvSpPr/>
          <p:nvPr>
            <p:ph idx="2" type="sldImg"/>
          </p:nvPr>
        </p:nvSpPr>
        <p:spPr>
          <a:xfrm>
            <a:off x="1260175" y="801875"/>
            <a:ext cx="5040025" cy="400942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4" name="Shape 444"/>
        <p:cNvGrpSpPr/>
        <p:nvPr/>
      </p:nvGrpSpPr>
      <p:grpSpPr>
        <a:xfrm>
          <a:off x="0" y="0"/>
          <a:ext cx="0" cy="0"/>
          <a:chOff x="0" y="0"/>
          <a:chExt cx="0" cy="0"/>
        </a:xfrm>
      </p:grpSpPr>
      <p:sp>
        <p:nvSpPr>
          <p:cNvPr id="445" name="Shape 445"/>
          <p:cNvSpPr txBox="1"/>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i="0" lang="el-GR" sz="1400" u="none" cap="none" strike="noStrike">
                <a:solidFill>
                  <a:srgbClr val="000000"/>
                </a:solidFill>
                <a:latin typeface="Times New Roman"/>
                <a:ea typeface="Times New Roman"/>
                <a:cs typeface="Times New Roman"/>
                <a:sym typeface="Times New Roman"/>
              </a:rPr>
              <a:t>‹#›</a:t>
            </a:fld>
            <a:endParaRPr b="0" i="0" sz="1800" u="none" cap="none" strike="noStrike">
              <a:solidFill>
                <a:srgbClr val="000000"/>
              </a:solidFill>
              <a:latin typeface="Arial"/>
              <a:ea typeface="Arial"/>
              <a:cs typeface="Arial"/>
              <a:sym typeface="Arial"/>
            </a:endParaRPr>
          </a:p>
        </p:txBody>
      </p:sp>
      <p:sp>
        <p:nvSpPr>
          <p:cNvPr id="446" name="Shape 446"/>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447" name="Shape 447"/>
          <p:cNvSpPr/>
          <p:nvPr>
            <p:ph idx="2" type="sldImg"/>
          </p:nvPr>
        </p:nvSpPr>
        <p:spPr>
          <a:xfrm>
            <a:off x="1260175" y="801875"/>
            <a:ext cx="5040025" cy="400942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2" name="Shape 452"/>
        <p:cNvGrpSpPr/>
        <p:nvPr/>
      </p:nvGrpSpPr>
      <p:grpSpPr>
        <a:xfrm>
          <a:off x="0" y="0"/>
          <a:ext cx="0" cy="0"/>
          <a:chOff x="0" y="0"/>
          <a:chExt cx="0" cy="0"/>
        </a:xfrm>
      </p:grpSpPr>
      <p:sp>
        <p:nvSpPr>
          <p:cNvPr id="453" name="Shape 453"/>
          <p:cNvSpPr txBox="1"/>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i="0" lang="el-GR" sz="1400" u="none" cap="none" strike="noStrike">
                <a:solidFill>
                  <a:srgbClr val="000000"/>
                </a:solidFill>
                <a:latin typeface="Times New Roman"/>
                <a:ea typeface="Times New Roman"/>
                <a:cs typeface="Times New Roman"/>
                <a:sym typeface="Times New Roman"/>
              </a:rPr>
              <a:t>‹#›</a:t>
            </a:fld>
            <a:endParaRPr b="0" i="0" sz="1800" u="none" cap="none" strike="noStrike">
              <a:solidFill>
                <a:srgbClr val="000000"/>
              </a:solidFill>
              <a:latin typeface="Arial"/>
              <a:ea typeface="Arial"/>
              <a:cs typeface="Arial"/>
              <a:sym typeface="Arial"/>
            </a:endParaRPr>
          </a:p>
        </p:txBody>
      </p:sp>
      <p:sp>
        <p:nvSpPr>
          <p:cNvPr id="454" name="Shape 454"/>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455" name="Shape 455"/>
          <p:cNvSpPr/>
          <p:nvPr>
            <p:ph idx="2" type="sldImg"/>
          </p:nvPr>
        </p:nvSpPr>
        <p:spPr>
          <a:xfrm>
            <a:off x="1260175" y="801875"/>
            <a:ext cx="5040025" cy="400942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9" name="Shape 459"/>
        <p:cNvGrpSpPr/>
        <p:nvPr/>
      </p:nvGrpSpPr>
      <p:grpSpPr>
        <a:xfrm>
          <a:off x="0" y="0"/>
          <a:ext cx="0" cy="0"/>
          <a:chOff x="0" y="0"/>
          <a:chExt cx="0" cy="0"/>
        </a:xfrm>
      </p:grpSpPr>
      <p:sp>
        <p:nvSpPr>
          <p:cNvPr id="460" name="Shape 460"/>
          <p:cNvSpPr txBox="1"/>
          <p:nvPr>
            <p:ph idx="1" type="body"/>
          </p:nvPr>
        </p:nvSpPr>
        <p:spPr>
          <a:xfrm>
            <a:off x="755950" y="5078600"/>
            <a:ext cx="6047725" cy="48113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61" name="Shape 461"/>
          <p:cNvSpPr/>
          <p:nvPr>
            <p:ph idx="2" type="sldImg"/>
          </p:nvPr>
        </p:nvSpPr>
        <p:spPr>
          <a:xfrm>
            <a:off x="1260175" y="801875"/>
            <a:ext cx="5040025" cy="400942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6" name="Shape 466"/>
        <p:cNvGrpSpPr/>
        <p:nvPr/>
      </p:nvGrpSpPr>
      <p:grpSpPr>
        <a:xfrm>
          <a:off x="0" y="0"/>
          <a:ext cx="0" cy="0"/>
          <a:chOff x="0" y="0"/>
          <a:chExt cx="0" cy="0"/>
        </a:xfrm>
      </p:grpSpPr>
      <p:sp>
        <p:nvSpPr>
          <p:cNvPr id="467" name="Shape 467"/>
          <p:cNvSpPr txBox="1"/>
          <p:nvPr>
            <p:ph idx="1" type="body"/>
          </p:nvPr>
        </p:nvSpPr>
        <p:spPr>
          <a:xfrm>
            <a:off x="755950" y="5078600"/>
            <a:ext cx="6047725" cy="48113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68" name="Shape 468"/>
          <p:cNvSpPr/>
          <p:nvPr>
            <p:ph idx="2" type="sldImg"/>
          </p:nvPr>
        </p:nvSpPr>
        <p:spPr>
          <a:xfrm>
            <a:off x="1260175" y="801875"/>
            <a:ext cx="5040025" cy="400942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2" name="Shape 472"/>
        <p:cNvGrpSpPr/>
        <p:nvPr/>
      </p:nvGrpSpPr>
      <p:grpSpPr>
        <a:xfrm>
          <a:off x="0" y="0"/>
          <a:ext cx="0" cy="0"/>
          <a:chOff x="0" y="0"/>
          <a:chExt cx="0" cy="0"/>
        </a:xfrm>
      </p:grpSpPr>
      <p:sp>
        <p:nvSpPr>
          <p:cNvPr id="473" name="Shape 473"/>
          <p:cNvSpPr txBox="1"/>
          <p:nvPr>
            <p:ph idx="1" type="body"/>
          </p:nvPr>
        </p:nvSpPr>
        <p:spPr>
          <a:xfrm>
            <a:off x="755950" y="5078600"/>
            <a:ext cx="6047725" cy="48113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74" name="Shape 474"/>
          <p:cNvSpPr/>
          <p:nvPr>
            <p:ph idx="2" type="sldImg"/>
          </p:nvPr>
        </p:nvSpPr>
        <p:spPr>
          <a:xfrm>
            <a:off x="1260175" y="801875"/>
            <a:ext cx="5040025" cy="400942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9" name="Shape 479"/>
        <p:cNvGrpSpPr/>
        <p:nvPr/>
      </p:nvGrpSpPr>
      <p:grpSpPr>
        <a:xfrm>
          <a:off x="0" y="0"/>
          <a:ext cx="0" cy="0"/>
          <a:chOff x="0" y="0"/>
          <a:chExt cx="0" cy="0"/>
        </a:xfrm>
      </p:grpSpPr>
      <p:sp>
        <p:nvSpPr>
          <p:cNvPr id="480" name="Shape 480"/>
          <p:cNvSpPr txBox="1"/>
          <p:nvPr>
            <p:ph idx="1" type="body"/>
          </p:nvPr>
        </p:nvSpPr>
        <p:spPr>
          <a:xfrm>
            <a:off x="755950" y="5078600"/>
            <a:ext cx="6047725" cy="48113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81" name="Shape 481"/>
          <p:cNvSpPr/>
          <p:nvPr>
            <p:ph idx="2" type="sldImg"/>
          </p:nvPr>
        </p:nvSpPr>
        <p:spPr>
          <a:xfrm>
            <a:off x="1260175" y="801875"/>
            <a:ext cx="5040025" cy="400942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Shape 283"/>
          <p:cNvSpPr txBox="1"/>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i="0" lang="el-GR" sz="1400" u="none" cap="none" strike="noStrike">
                <a:solidFill>
                  <a:srgbClr val="000000"/>
                </a:solidFill>
                <a:latin typeface="Times New Roman"/>
                <a:ea typeface="Times New Roman"/>
                <a:cs typeface="Times New Roman"/>
                <a:sym typeface="Times New Roman"/>
              </a:rPr>
              <a:t>‹#›</a:t>
            </a:fld>
            <a:endParaRPr b="0" i="0" sz="1800" u="none" cap="none" strike="noStrike">
              <a:solidFill>
                <a:srgbClr val="000000"/>
              </a:solidFill>
              <a:latin typeface="Arial"/>
              <a:ea typeface="Arial"/>
              <a:cs typeface="Arial"/>
              <a:sym typeface="Arial"/>
            </a:endParaRPr>
          </a:p>
        </p:txBody>
      </p:sp>
      <p:sp>
        <p:nvSpPr>
          <p:cNvPr id="284" name="Shape 284"/>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285" name="Shape 285"/>
          <p:cNvSpPr/>
          <p:nvPr>
            <p:ph idx="2" type="sldImg"/>
          </p:nvPr>
        </p:nvSpPr>
        <p:spPr>
          <a:xfrm>
            <a:off x="1260175" y="801875"/>
            <a:ext cx="5040025" cy="400942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5" name="Shape 485"/>
        <p:cNvGrpSpPr/>
        <p:nvPr/>
      </p:nvGrpSpPr>
      <p:grpSpPr>
        <a:xfrm>
          <a:off x="0" y="0"/>
          <a:ext cx="0" cy="0"/>
          <a:chOff x="0" y="0"/>
          <a:chExt cx="0" cy="0"/>
        </a:xfrm>
      </p:grpSpPr>
      <p:sp>
        <p:nvSpPr>
          <p:cNvPr id="486" name="Shape 486"/>
          <p:cNvSpPr txBox="1"/>
          <p:nvPr>
            <p:ph idx="1" type="body"/>
          </p:nvPr>
        </p:nvSpPr>
        <p:spPr>
          <a:xfrm>
            <a:off x="755950" y="5078600"/>
            <a:ext cx="6047725" cy="48113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87" name="Shape 487"/>
          <p:cNvSpPr/>
          <p:nvPr>
            <p:ph idx="2" type="sldImg"/>
          </p:nvPr>
        </p:nvSpPr>
        <p:spPr>
          <a:xfrm>
            <a:off x="1260175" y="801875"/>
            <a:ext cx="5040025" cy="400942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1" name="Shape 491"/>
        <p:cNvGrpSpPr/>
        <p:nvPr/>
      </p:nvGrpSpPr>
      <p:grpSpPr>
        <a:xfrm>
          <a:off x="0" y="0"/>
          <a:ext cx="0" cy="0"/>
          <a:chOff x="0" y="0"/>
          <a:chExt cx="0" cy="0"/>
        </a:xfrm>
      </p:grpSpPr>
      <p:sp>
        <p:nvSpPr>
          <p:cNvPr id="492" name="Shape 492"/>
          <p:cNvSpPr txBox="1"/>
          <p:nvPr>
            <p:ph idx="1" type="body"/>
          </p:nvPr>
        </p:nvSpPr>
        <p:spPr>
          <a:xfrm>
            <a:off x="755950" y="5078600"/>
            <a:ext cx="6047725" cy="48113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93" name="Shape 493"/>
          <p:cNvSpPr/>
          <p:nvPr>
            <p:ph idx="2" type="sldImg"/>
          </p:nvPr>
        </p:nvSpPr>
        <p:spPr>
          <a:xfrm>
            <a:off x="1260175" y="801875"/>
            <a:ext cx="5040025" cy="400942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6" name="Shape 496"/>
        <p:cNvGrpSpPr/>
        <p:nvPr/>
      </p:nvGrpSpPr>
      <p:grpSpPr>
        <a:xfrm>
          <a:off x="0" y="0"/>
          <a:ext cx="0" cy="0"/>
          <a:chOff x="0" y="0"/>
          <a:chExt cx="0" cy="0"/>
        </a:xfrm>
      </p:grpSpPr>
      <p:sp>
        <p:nvSpPr>
          <p:cNvPr id="497" name="Shape 497"/>
          <p:cNvSpPr txBox="1"/>
          <p:nvPr>
            <p:ph idx="1" type="body"/>
          </p:nvPr>
        </p:nvSpPr>
        <p:spPr>
          <a:xfrm>
            <a:off x="755950" y="5078600"/>
            <a:ext cx="6047725" cy="48113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98" name="Shape 498"/>
          <p:cNvSpPr/>
          <p:nvPr>
            <p:ph idx="2" type="sldImg"/>
          </p:nvPr>
        </p:nvSpPr>
        <p:spPr>
          <a:xfrm>
            <a:off x="1260175" y="801875"/>
            <a:ext cx="5040025" cy="400942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Shape 291"/>
          <p:cNvSpPr txBox="1"/>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i="0" lang="el-GR" sz="1400" u="none" cap="none" strike="noStrike">
                <a:solidFill>
                  <a:srgbClr val="000000"/>
                </a:solidFill>
                <a:latin typeface="Times New Roman"/>
                <a:ea typeface="Times New Roman"/>
                <a:cs typeface="Times New Roman"/>
                <a:sym typeface="Times New Roman"/>
              </a:rPr>
              <a:t>‹#›</a:t>
            </a:fld>
            <a:endParaRPr b="0" i="0" sz="1800" u="none" cap="none" strike="noStrike">
              <a:solidFill>
                <a:srgbClr val="000000"/>
              </a:solidFill>
              <a:latin typeface="Arial"/>
              <a:ea typeface="Arial"/>
              <a:cs typeface="Arial"/>
              <a:sym typeface="Arial"/>
            </a:endParaRPr>
          </a:p>
        </p:txBody>
      </p:sp>
      <p:sp>
        <p:nvSpPr>
          <p:cNvPr id="292" name="Shape 292"/>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293" name="Shape 293"/>
          <p:cNvSpPr/>
          <p:nvPr>
            <p:ph idx="2" type="sldImg"/>
          </p:nvPr>
        </p:nvSpPr>
        <p:spPr>
          <a:xfrm>
            <a:off x="1260175" y="801875"/>
            <a:ext cx="5040025" cy="400942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Shape 298"/>
          <p:cNvSpPr txBox="1"/>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i="0" lang="el-GR" sz="1400" u="none" cap="none" strike="noStrike">
                <a:solidFill>
                  <a:srgbClr val="000000"/>
                </a:solidFill>
                <a:latin typeface="Times New Roman"/>
                <a:ea typeface="Times New Roman"/>
                <a:cs typeface="Times New Roman"/>
                <a:sym typeface="Times New Roman"/>
              </a:rPr>
              <a:t>‹#›</a:t>
            </a:fld>
            <a:endParaRPr b="0" i="0" sz="1800" u="none" cap="none" strike="noStrike">
              <a:solidFill>
                <a:srgbClr val="000000"/>
              </a:solidFill>
              <a:latin typeface="Arial"/>
              <a:ea typeface="Arial"/>
              <a:cs typeface="Arial"/>
              <a:sym typeface="Arial"/>
            </a:endParaRPr>
          </a:p>
        </p:txBody>
      </p:sp>
      <p:sp>
        <p:nvSpPr>
          <p:cNvPr id="299" name="Shape 299"/>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300" name="Shape 300"/>
          <p:cNvSpPr/>
          <p:nvPr>
            <p:ph idx="2" type="sldImg"/>
          </p:nvPr>
        </p:nvSpPr>
        <p:spPr>
          <a:xfrm>
            <a:off x="1260175" y="801875"/>
            <a:ext cx="5040025" cy="400942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Shape 305"/>
          <p:cNvSpPr txBox="1"/>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i="0" lang="el-GR" sz="1400" u="none" cap="none" strike="noStrike">
                <a:solidFill>
                  <a:srgbClr val="000000"/>
                </a:solidFill>
                <a:latin typeface="Times New Roman"/>
                <a:ea typeface="Times New Roman"/>
                <a:cs typeface="Times New Roman"/>
                <a:sym typeface="Times New Roman"/>
              </a:rPr>
              <a:t>‹#›</a:t>
            </a:fld>
            <a:endParaRPr b="0" i="0" sz="1800" u="none" cap="none" strike="noStrike">
              <a:solidFill>
                <a:srgbClr val="000000"/>
              </a:solidFill>
              <a:latin typeface="Arial"/>
              <a:ea typeface="Arial"/>
              <a:cs typeface="Arial"/>
              <a:sym typeface="Arial"/>
            </a:endParaRPr>
          </a:p>
        </p:txBody>
      </p:sp>
      <p:sp>
        <p:nvSpPr>
          <p:cNvPr id="306" name="Shape 306"/>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307" name="Shape 307"/>
          <p:cNvSpPr/>
          <p:nvPr>
            <p:ph idx="2" type="sldImg"/>
          </p:nvPr>
        </p:nvSpPr>
        <p:spPr>
          <a:xfrm>
            <a:off x="1260175" y="801875"/>
            <a:ext cx="5040025" cy="400942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Shape 313"/>
          <p:cNvSpPr txBox="1"/>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i="0" lang="el-GR" sz="1400" u="none" cap="none" strike="noStrike">
                <a:solidFill>
                  <a:srgbClr val="000000"/>
                </a:solidFill>
                <a:latin typeface="Times New Roman"/>
                <a:ea typeface="Times New Roman"/>
                <a:cs typeface="Times New Roman"/>
                <a:sym typeface="Times New Roman"/>
              </a:rPr>
              <a:t>‹#›</a:t>
            </a:fld>
            <a:endParaRPr b="0" i="0" sz="1800" u="none" cap="none" strike="noStrike">
              <a:solidFill>
                <a:srgbClr val="000000"/>
              </a:solidFill>
              <a:latin typeface="Arial"/>
              <a:ea typeface="Arial"/>
              <a:cs typeface="Arial"/>
              <a:sym typeface="Arial"/>
            </a:endParaRPr>
          </a:p>
        </p:txBody>
      </p:sp>
      <p:sp>
        <p:nvSpPr>
          <p:cNvPr id="314" name="Shape 314"/>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315" name="Shape 315"/>
          <p:cNvSpPr/>
          <p:nvPr>
            <p:ph idx="2" type="sldImg"/>
          </p:nvPr>
        </p:nvSpPr>
        <p:spPr>
          <a:xfrm>
            <a:off x="1260175" y="801875"/>
            <a:ext cx="5040025" cy="400942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Shape 321"/>
          <p:cNvSpPr txBox="1"/>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i="0" lang="el-GR" sz="1400" u="none" cap="none" strike="noStrike">
                <a:solidFill>
                  <a:srgbClr val="000000"/>
                </a:solidFill>
                <a:latin typeface="Times New Roman"/>
                <a:ea typeface="Times New Roman"/>
                <a:cs typeface="Times New Roman"/>
                <a:sym typeface="Times New Roman"/>
              </a:rPr>
              <a:t>‹#›</a:t>
            </a:fld>
            <a:endParaRPr b="0" i="0" sz="1800" u="none" cap="none" strike="noStrike">
              <a:solidFill>
                <a:srgbClr val="000000"/>
              </a:solidFill>
              <a:latin typeface="Arial"/>
              <a:ea typeface="Arial"/>
              <a:cs typeface="Arial"/>
              <a:sym typeface="Arial"/>
            </a:endParaRPr>
          </a:p>
        </p:txBody>
      </p:sp>
      <p:sp>
        <p:nvSpPr>
          <p:cNvPr id="322" name="Shape 322"/>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323" name="Shape 323"/>
          <p:cNvSpPr/>
          <p:nvPr>
            <p:ph idx="2" type="sldImg"/>
          </p:nvPr>
        </p:nvSpPr>
        <p:spPr>
          <a:xfrm>
            <a:off x="1260175" y="801875"/>
            <a:ext cx="5040025" cy="400942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Shape 328"/>
          <p:cNvSpPr txBox="1"/>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i="0" lang="el-GR" sz="1400" u="none" cap="none" strike="noStrike">
                <a:solidFill>
                  <a:srgbClr val="000000"/>
                </a:solidFill>
                <a:latin typeface="Times New Roman"/>
                <a:ea typeface="Times New Roman"/>
                <a:cs typeface="Times New Roman"/>
                <a:sym typeface="Times New Roman"/>
              </a:rPr>
              <a:t>‹#›</a:t>
            </a:fld>
            <a:endParaRPr b="0" i="0" sz="1800" u="none" cap="none" strike="noStrike">
              <a:solidFill>
                <a:srgbClr val="000000"/>
              </a:solidFill>
              <a:latin typeface="Arial"/>
              <a:ea typeface="Arial"/>
              <a:cs typeface="Arial"/>
              <a:sym typeface="Arial"/>
            </a:endParaRPr>
          </a:p>
        </p:txBody>
      </p:sp>
      <p:sp>
        <p:nvSpPr>
          <p:cNvPr id="329" name="Shape 329"/>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330" name="Shape 330"/>
          <p:cNvSpPr/>
          <p:nvPr>
            <p:ph idx="2" type="sldImg"/>
          </p:nvPr>
        </p:nvSpPr>
        <p:spPr>
          <a:xfrm>
            <a:off x="1260175" y="801875"/>
            <a:ext cx="5040025" cy="400942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lide" type="blank">
  <p:cSld name="BLANK">
    <p:spTree>
      <p:nvGrpSpPr>
        <p:cNvPr id="11" name="Shape 11"/>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over Content" type="objOverTx">
  <p:cSld name="OBJECT_OVER_TEXT">
    <p:spTree>
      <p:nvGrpSpPr>
        <p:cNvPr id="41" name="Shape 41"/>
        <p:cNvGrpSpPr/>
        <p:nvPr/>
      </p:nvGrpSpPr>
      <p:grpSpPr>
        <a:xfrm>
          <a:off x="0" y="0"/>
          <a:ext cx="0" cy="0"/>
          <a:chOff x="0" y="0"/>
          <a:chExt cx="0" cy="0"/>
        </a:xfrm>
      </p:grpSpPr>
      <p:sp>
        <p:nvSpPr>
          <p:cNvPr id="42" name="Shape 42"/>
          <p:cNvSpPr txBox="1"/>
          <p:nvPr>
            <p:ph type="title"/>
          </p:nvPr>
        </p:nvSpPr>
        <p:spPr>
          <a:xfrm>
            <a:off x="755640" y="672120"/>
            <a:ext cx="8560800" cy="146196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43" name="Shape 43"/>
          <p:cNvSpPr txBox="1"/>
          <p:nvPr>
            <p:ph idx="1" type="body"/>
          </p:nvPr>
        </p:nvSpPr>
        <p:spPr>
          <a:xfrm>
            <a:off x="504000" y="1768680"/>
            <a:ext cx="9072000" cy="20912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44" name="Shape 44"/>
          <p:cNvSpPr txBox="1"/>
          <p:nvPr>
            <p:ph idx="2" type="body"/>
          </p:nvPr>
        </p:nvSpPr>
        <p:spPr>
          <a:xfrm>
            <a:off x="504000" y="4059000"/>
            <a:ext cx="9072000" cy="20912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4 Content" type="fourObj">
  <p:cSld name="FOUR_OBJECTS">
    <p:spTree>
      <p:nvGrpSpPr>
        <p:cNvPr id="45" name="Shape 45"/>
        <p:cNvGrpSpPr/>
        <p:nvPr/>
      </p:nvGrpSpPr>
      <p:grpSpPr>
        <a:xfrm>
          <a:off x="0" y="0"/>
          <a:ext cx="0" cy="0"/>
          <a:chOff x="0" y="0"/>
          <a:chExt cx="0" cy="0"/>
        </a:xfrm>
      </p:grpSpPr>
      <p:sp>
        <p:nvSpPr>
          <p:cNvPr id="46" name="Shape 46"/>
          <p:cNvSpPr txBox="1"/>
          <p:nvPr>
            <p:ph type="title"/>
          </p:nvPr>
        </p:nvSpPr>
        <p:spPr>
          <a:xfrm>
            <a:off x="755640" y="672120"/>
            <a:ext cx="8560800" cy="146196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47" name="Shape 47"/>
          <p:cNvSpPr txBox="1"/>
          <p:nvPr>
            <p:ph idx="1" type="body"/>
          </p:nvPr>
        </p:nvSpPr>
        <p:spPr>
          <a:xfrm>
            <a:off x="504000" y="1768680"/>
            <a:ext cx="4426920" cy="20912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48" name="Shape 48"/>
          <p:cNvSpPr txBox="1"/>
          <p:nvPr>
            <p:ph idx="2" type="body"/>
          </p:nvPr>
        </p:nvSpPr>
        <p:spPr>
          <a:xfrm>
            <a:off x="5152680" y="1768680"/>
            <a:ext cx="4426920" cy="20912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49" name="Shape 49"/>
          <p:cNvSpPr txBox="1"/>
          <p:nvPr>
            <p:ph idx="3" type="body"/>
          </p:nvPr>
        </p:nvSpPr>
        <p:spPr>
          <a:xfrm>
            <a:off x="5152680" y="4059000"/>
            <a:ext cx="4426920" cy="20912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50" name="Shape 50"/>
          <p:cNvSpPr txBox="1"/>
          <p:nvPr>
            <p:ph idx="4" type="body"/>
          </p:nvPr>
        </p:nvSpPr>
        <p:spPr>
          <a:xfrm>
            <a:off x="504000" y="4059000"/>
            <a:ext cx="4426920" cy="20912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6 Content">
  <p:cSld name="Title, 6 Content">
    <p:spTree>
      <p:nvGrpSpPr>
        <p:cNvPr id="51" name="Shape 51"/>
        <p:cNvGrpSpPr/>
        <p:nvPr/>
      </p:nvGrpSpPr>
      <p:grpSpPr>
        <a:xfrm>
          <a:off x="0" y="0"/>
          <a:ext cx="0" cy="0"/>
          <a:chOff x="0" y="0"/>
          <a:chExt cx="0" cy="0"/>
        </a:xfrm>
      </p:grpSpPr>
      <p:sp>
        <p:nvSpPr>
          <p:cNvPr id="52" name="Shape 52"/>
          <p:cNvSpPr txBox="1"/>
          <p:nvPr>
            <p:ph type="title"/>
          </p:nvPr>
        </p:nvSpPr>
        <p:spPr>
          <a:xfrm>
            <a:off x="755640" y="672120"/>
            <a:ext cx="8560800" cy="146196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53" name="Shape 53"/>
          <p:cNvSpPr txBox="1"/>
          <p:nvPr>
            <p:ph idx="1" type="body"/>
          </p:nvPr>
        </p:nvSpPr>
        <p:spPr>
          <a:xfrm>
            <a:off x="504000" y="1768680"/>
            <a:ext cx="9072000" cy="43844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54" name="Shape 54"/>
          <p:cNvSpPr txBox="1"/>
          <p:nvPr>
            <p:ph idx="2" type="body"/>
          </p:nvPr>
        </p:nvSpPr>
        <p:spPr>
          <a:xfrm>
            <a:off x="504000" y="1768680"/>
            <a:ext cx="9072000" cy="43844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55" name="Shape 55"/>
          <p:cNvSpPr/>
          <p:nvPr/>
        </p:nvSpPr>
        <p:spPr>
          <a:xfrm>
            <a:off x="504000" y="1768680"/>
            <a:ext cx="9072000" cy="4384440"/>
          </a:xfrm>
          <a:prstGeom prst="rect">
            <a:avLst/>
          </a:prstGeom>
          <a:noFill/>
          <a:ln>
            <a:noFill/>
          </a:ln>
        </p:spPr>
      </p:sp>
      <p:sp>
        <p:nvSpPr>
          <p:cNvPr id="56" name="Shape 56"/>
          <p:cNvSpPr/>
          <p:nvPr/>
        </p:nvSpPr>
        <p:spPr>
          <a:xfrm>
            <a:off x="504000" y="1768680"/>
            <a:ext cx="9072000" cy="438444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lide" type="blank">
  <p:cSld name="BLANK">
    <p:spTree>
      <p:nvGrpSpPr>
        <p:cNvPr id="65" name="Shape 65"/>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x">
  <p:cSld name="TITLE_AND_BODY">
    <p:spTree>
      <p:nvGrpSpPr>
        <p:cNvPr id="66" name="Shape 66"/>
        <p:cNvGrpSpPr/>
        <p:nvPr/>
      </p:nvGrpSpPr>
      <p:grpSpPr>
        <a:xfrm>
          <a:off x="0" y="0"/>
          <a:ext cx="0" cy="0"/>
          <a:chOff x="0" y="0"/>
          <a:chExt cx="0" cy="0"/>
        </a:xfrm>
      </p:grpSpPr>
      <p:sp>
        <p:nvSpPr>
          <p:cNvPr id="67" name="Shape 67"/>
          <p:cNvSpPr txBox="1"/>
          <p:nvPr>
            <p:ph type="title"/>
          </p:nvPr>
        </p:nvSpPr>
        <p:spPr>
          <a:xfrm>
            <a:off x="755640" y="672120"/>
            <a:ext cx="8560800" cy="1461960"/>
          </a:xfrm>
          <a:prstGeom prst="rect">
            <a:avLst/>
          </a:prstGeom>
          <a:noFill/>
          <a:ln>
            <a:noFill/>
          </a:ln>
        </p:spPr>
        <p:txBody>
          <a:bodyPr anchorCtr="1"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68" name="Shape 68"/>
          <p:cNvSpPr txBox="1"/>
          <p:nvPr>
            <p:ph idx="1" type="subTitle"/>
          </p:nvPr>
        </p:nvSpPr>
        <p:spPr>
          <a:xfrm>
            <a:off x="504000" y="1768680"/>
            <a:ext cx="9072000" cy="438444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type="obj">
  <p:cSld name="OBJECT">
    <p:spTree>
      <p:nvGrpSpPr>
        <p:cNvPr id="69" name="Shape 69"/>
        <p:cNvGrpSpPr/>
        <p:nvPr/>
      </p:nvGrpSpPr>
      <p:grpSpPr>
        <a:xfrm>
          <a:off x="0" y="0"/>
          <a:ext cx="0" cy="0"/>
          <a:chOff x="0" y="0"/>
          <a:chExt cx="0" cy="0"/>
        </a:xfrm>
      </p:grpSpPr>
      <p:sp>
        <p:nvSpPr>
          <p:cNvPr id="70" name="Shape 70"/>
          <p:cNvSpPr txBox="1"/>
          <p:nvPr>
            <p:ph type="title"/>
          </p:nvPr>
        </p:nvSpPr>
        <p:spPr>
          <a:xfrm>
            <a:off x="755640" y="672120"/>
            <a:ext cx="8560800" cy="1461960"/>
          </a:xfrm>
          <a:prstGeom prst="rect">
            <a:avLst/>
          </a:prstGeom>
          <a:noFill/>
          <a:ln>
            <a:noFill/>
          </a:ln>
        </p:spPr>
        <p:txBody>
          <a:bodyPr anchorCtr="1"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71" name="Shape 71"/>
          <p:cNvSpPr txBox="1"/>
          <p:nvPr>
            <p:ph idx="1" type="body"/>
          </p:nvPr>
        </p:nvSpPr>
        <p:spPr>
          <a:xfrm>
            <a:off x="504000" y="1768680"/>
            <a:ext cx="9072000" cy="43844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type="twoObj">
  <p:cSld name="TWO_OBJECTS">
    <p:spTree>
      <p:nvGrpSpPr>
        <p:cNvPr id="72" name="Shape 72"/>
        <p:cNvGrpSpPr/>
        <p:nvPr/>
      </p:nvGrpSpPr>
      <p:grpSpPr>
        <a:xfrm>
          <a:off x="0" y="0"/>
          <a:ext cx="0" cy="0"/>
          <a:chOff x="0" y="0"/>
          <a:chExt cx="0" cy="0"/>
        </a:xfrm>
      </p:grpSpPr>
      <p:sp>
        <p:nvSpPr>
          <p:cNvPr id="73" name="Shape 73"/>
          <p:cNvSpPr txBox="1"/>
          <p:nvPr>
            <p:ph type="title"/>
          </p:nvPr>
        </p:nvSpPr>
        <p:spPr>
          <a:xfrm>
            <a:off x="755640" y="672120"/>
            <a:ext cx="8560800" cy="1461960"/>
          </a:xfrm>
          <a:prstGeom prst="rect">
            <a:avLst/>
          </a:prstGeom>
          <a:noFill/>
          <a:ln>
            <a:noFill/>
          </a:ln>
        </p:spPr>
        <p:txBody>
          <a:bodyPr anchorCtr="1"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74" name="Shape 74"/>
          <p:cNvSpPr txBox="1"/>
          <p:nvPr>
            <p:ph idx="1" type="body"/>
          </p:nvPr>
        </p:nvSpPr>
        <p:spPr>
          <a:xfrm>
            <a:off x="504000" y="1768680"/>
            <a:ext cx="4426920" cy="43844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5" name="Shape 75"/>
          <p:cNvSpPr txBox="1"/>
          <p:nvPr>
            <p:ph idx="2" type="body"/>
          </p:nvPr>
        </p:nvSpPr>
        <p:spPr>
          <a:xfrm>
            <a:off x="5152680" y="1768680"/>
            <a:ext cx="4426920" cy="43844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6" name="Shape 76"/>
        <p:cNvGrpSpPr/>
        <p:nvPr/>
      </p:nvGrpSpPr>
      <p:grpSpPr>
        <a:xfrm>
          <a:off x="0" y="0"/>
          <a:ext cx="0" cy="0"/>
          <a:chOff x="0" y="0"/>
          <a:chExt cx="0" cy="0"/>
        </a:xfrm>
      </p:grpSpPr>
      <p:sp>
        <p:nvSpPr>
          <p:cNvPr id="77" name="Shape 77"/>
          <p:cNvSpPr txBox="1"/>
          <p:nvPr>
            <p:ph type="title"/>
          </p:nvPr>
        </p:nvSpPr>
        <p:spPr>
          <a:xfrm>
            <a:off x="755640" y="672120"/>
            <a:ext cx="8560800" cy="1461960"/>
          </a:xfrm>
          <a:prstGeom prst="rect">
            <a:avLst/>
          </a:prstGeom>
          <a:noFill/>
          <a:ln>
            <a:noFill/>
          </a:ln>
        </p:spPr>
        <p:txBody>
          <a:bodyPr anchorCtr="1"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entered Text" type="objOnly">
  <p:cSld name="OBJECT_ONLY">
    <p:spTree>
      <p:nvGrpSpPr>
        <p:cNvPr id="78" name="Shape 78"/>
        <p:cNvGrpSpPr/>
        <p:nvPr/>
      </p:nvGrpSpPr>
      <p:grpSpPr>
        <a:xfrm>
          <a:off x="0" y="0"/>
          <a:ext cx="0" cy="0"/>
          <a:chOff x="0" y="0"/>
          <a:chExt cx="0" cy="0"/>
        </a:xfrm>
      </p:grpSpPr>
      <p:sp>
        <p:nvSpPr>
          <p:cNvPr id="79" name="Shape 79"/>
          <p:cNvSpPr txBox="1"/>
          <p:nvPr>
            <p:ph idx="1" type="subTitle"/>
          </p:nvPr>
        </p:nvSpPr>
        <p:spPr>
          <a:xfrm>
            <a:off x="755640" y="672120"/>
            <a:ext cx="8560800" cy="677808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and Content" type="twoObjAndObj">
  <p:cSld name="TWO_OBJECTS_AND_OBJECT">
    <p:spTree>
      <p:nvGrpSpPr>
        <p:cNvPr id="80" name="Shape 80"/>
        <p:cNvGrpSpPr/>
        <p:nvPr/>
      </p:nvGrpSpPr>
      <p:grpSpPr>
        <a:xfrm>
          <a:off x="0" y="0"/>
          <a:ext cx="0" cy="0"/>
          <a:chOff x="0" y="0"/>
          <a:chExt cx="0" cy="0"/>
        </a:xfrm>
      </p:grpSpPr>
      <p:sp>
        <p:nvSpPr>
          <p:cNvPr id="81" name="Shape 81"/>
          <p:cNvSpPr txBox="1"/>
          <p:nvPr>
            <p:ph type="title"/>
          </p:nvPr>
        </p:nvSpPr>
        <p:spPr>
          <a:xfrm>
            <a:off x="755640" y="672120"/>
            <a:ext cx="8560800" cy="1461960"/>
          </a:xfrm>
          <a:prstGeom prst="rect">
            <a:avLst/>
          </a:prstGeom>
          <a:noFill/>
          <a:ln>
            <a:noFill/>
          </a:ln>
        </p:spPr>
        <p:txBody>
          <a:bodyPr anchorCtr="1"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82" name="Shape 82"/>
          <p:cNvSpPr txBox="1"/>
          <p:nvPr>
            <p:ph idx="1" type="body"/>
          </p:nvPr>
        </p:nvSpPr>
        <p:spPr>
          <a:xfrm>
            <a:off x="504000" y="1768680"/>
            <a:ext cx="4426920" cy="20912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83" name="Shape 83"/>
          <p:cNvSpPr txBox="1"/>
          <p:nvPr>
            <p:ph idx="2" type="body"/>
          </p:nvPr>
        </p:nvSpPr>
        <p:spPr>
          <a:xfrm>
            <a:off x="504000" y="4059000"/>
            <a:ext cx="4426920" cy="20912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84" name="Shape 84"/>
          <p:cNvSpPr txBox="1"/>
          <p:nvPr>
            <p:ph idx="3" type="body"/>
          </p:nvPr>
        </p:nvSpPr>
        <p:spPr>
          <a:xfrm>
            <a:off x="5152680" y="1768680"/>
            <a:ext cx="4426920" cy="43844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x">
  <p:cSld name="TITLE_AND_BODY">
    <p:spTree>
      <p:nvGrpSpPr>
        <p:cNvPr id="12" name="Shape 12"/>
        <p:cNvGrpSpPr/>
        <p:nvPr/>
      </p:nvGrpSpPr>
      <p:grpSpPr>
        <a:xfrm>
          <a:off x="0" y="0"/>
          <a:ext cx="0" cy="0"/>
          <a:chOff x="0" y="0"/>
          <a:chExt cx="0" cy="0"/>
        </a:xfrm>
      </p:grpSpPr>
      <p:sp>
        <p:nvSpPr>
          <p:cNvPr id="13" name="Shape 13"/>
          <p:cNvSpPr txBox="1"/>
          <p:nvPr>
            <p:ph type="title"/>
          </p:nvPr>
        </p:nvSpPr>
        <p:spPr>
          <a:xfrm>
            <a:off x="755640" y="672120"/>
            <a:ext cx="8560800" cy="146196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4" name="Shape 14"/>
          <p:cNvSpPr txBox="1"/>
          <p:nvPr>
            <p:ph idx="1" type="subTitle"/>
          </p:nvPr>
        </p:nvSpPr>
        <p:spPr>
          <a:xfrm>
            <a:off x="504000" y="1768680"/>
            <a:ext cx="9072000" cy="438444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and 2 Content" type="objAndTwoObj">
  <p:cSld name="OBJECT_AND_TWO_OBJECTS">
    <p:spTree>
      <p:nvGrpSpPr>
        <p:cNvPr id="85" name="Shape 85"/>
        <p:cNvGrpSpPr/>
        <p:nvPr/>
      </p:nvGrpSpPr>
      <p:grpSpPr>
        <a:xfrm>
          <a:off x="0" y="0"/>
          <a:ext cx="0" cy="0"/>
          <a:chOff x="0" y="0"/>
          <a:chExt cx="0" cy="0"/>
        </a:xfrm>
      </p:grpSpPr>
      <p:sp>
        <p:nvSpPr>
          <p:cNvPr id="86" name="Shape 86"/>
          <p:cNvSpPr txBox="1"/>
          <p:nvPr>
            <p:ph type="title"/>
          </p:nvPr>
        </p:nvSpPr>
        <p:spPr>
          <a:xfrm>
            <a:off x="755640" y="672120"/>
            <a:ext cx="8560800" cy="1461960"/>
          </a:xfrm>
          <a:prstGeom prst="rect">
            <a:avLst/>
          </a:prstGeom>
          <a:noFill/>
          <a:ln>
            <a:noFill/>
          </a:ln>
        </p:spPr>
        <p:txBody>
          <a:bodyPr anchorCtr="1"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87" name="Shape 87"/>
          <p:cNvSpPr txBox="1"/>
          <p:nvPr>
            <p:ph idx="1" type="body"/>
          </p:nvPr>
        </p:nvSpPr>
        <p:spPr>
          <a:xfrm>
            <a:off x="504000" y="1768680"/>
            <a:ext cx="4426920" cy="43844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88" name="Shape 88"/>
          <p:cNvSpPr txBox="1"/>
          <p:nvPr>
            <p:ph idx="2" type="body"/>
          </p:nvPr>
        </p:nvSpPr>
        <p:spPr>
          <a:xfrm>
            <a:off x="5152680" y="1768680"/>
            <a:ext cx="4426920" cy="20912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89" name="Shape 89"/>
          <p:cNvSpPr txBox="1"/>
          <p:nvPr>
            <p:ph idx="3" type="body"/>
          </p:nvPr>
        </p:nvSpPr>
        <p:spPr>
          <a:xfrm>
            <a:off x="5152680" y="4059000"/>
            <a:ext cx="4426920" cy="20912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over Content" type="twoObjOverTx">
  <p:cSld name="TWO_OBJECTS_OVER_TEXT">
    <p:spTree>
      <p:nvGrpSpPr>
        <p:cNvPr id="90" name="Shape 90"/>
        <p:cNvGrpSpPr/>
        <p:nvPr/>
      </p:nvGrpSpPr>
      <p:grpSpPr>
        <a:xfrm>
          <a:off x="0" y="0"/>
          <a:ext cx="0" cy="0"/>
          <a:chOff x="0" y="0"/>
          <a:chExt cx="0" cy="0"/>
        </a:xfrm>
      </p:grpSpPr>
      <p:sp>
        <p:nvSpPr>
          <p:cNvPr id="91" name="Shape 91"/>
          <p:cNvSpPr txBox="1"/>
          <p:nvPr>
            <p:ph type="title"/>
          </p:nvPr>
        </p:nvSpPr>
        <p:spPr>
          <a:xfrm>
            <a:off x="755640" y="672120"/>
            <a:ext cx="8560800" cy="1461960"/>
          </a:xfrm>
          <a:prstGeom prst="rect">
            <a:avLst/>
          </a:prstGeom>
          <a:noFill/>
          <a:ln>
            <a:noFill/>
          </a:ln>
        </p:spPr>
        <p:txBody>
          <a:bodyPr anchorCtr="1"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92" name="Shape 92"/>
          <p:cNvSpPr txBox="1"/>
          <p:nvPr>
            <p:ph idx="1" type="body"/>
          </p:nvPr>
        </p:nvSpPr>
        <p:spPr>
          <a:xfrm>
            <a:off x="504000" y="1768680"/>
            <a:ext cx="4426920" cy="20912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93" name="Shape 93"/>
          <p:cNvSpPr txBox="1"/>
          <p:nvPr>
            <p:ph idx="2" type="body"/>
          </p:nvPr>
        </p:nvSpPr>
        <p:spPr>
          <a:xfrm>
            <a:off x="5152680" y="1768680"/>
            <a:ext cx="4426920" cy="20912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94" name="Shape 94"/>
          <p:cNvSpPr txBox="1"/>
          <p:nvPr>
            <p:ph idx="3" type="body"/>
          </p:nvPr>
        </p:nvSpPr>
        <p:spPr>
          <a:xfrm>
            <a:off x="504000" y="4059000"/>
            <a:ext cx="9072000" cy="20912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over Content" type="objOverTx">
  <p:cSld name="OBJECT_OVER_TEXT">
    <p:spTree>
      <p:nvGrpSpPr>
        <p:cNvPr id="95" name="Shape 95"/>
        <p:cNvGrpSpPr/>
        <p:nvPr/>
      </p:nvGrpSpPr>
      <p:grpSpPr>
        <a:xfrm>
          <a:off x="0" y="0"/>
          <a:ext cx="0" cy="0"/>
          <a:chOff x="0" y="0"/>
          <a:chExt cx="0" cy="0"/>
        </a:xfrm>
      </p:grpSpPr>
      <p:sp>
        <p:nvSpPr>
          <p:cNvPr id="96" name="Shape 96"/>
          <p:cNvSpPr txBox="1"/>
          <p:nvPr>
            <p:ph type="title"/>
          </p:nvPr>
        </p:nvSpPr>
        <p:spPr>
          <a:xfrm>
            <a:off x="755640" y="672120"/>
            <a:ext cx="8560800" cy="1461960"/>
          </a:xfrm>
          <a:prstGeom prst="rect">
            <a:avLst/>
          </a:prstGeom>
          <a:noFill/>
          <a:ln>
            <a:noFill/>
          </a:ln>
        </p:spPr>
        <p:txBody>
          <a:bodyPr anchorCtr="1"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97" name="Shape 97"/>
          <p:cNvSpPr txBox="1"/>
          <p:nvPr>
            <p:ph idx="1" type="body"/>
          </p:nvPr>
        </p:nvSpPr>
        <p:spPr>
          <a:xfrm>
            <a:off x="504000" y="1768680"/>
            <a:ext cx="9072000" cy="20912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98" name="Shape 98"/>
          <p:cNvSpPr txBox="1"/>
          <p:nvPr>
            <p:ph idx="2" type="body"/>
          </p:nvPr>
        </p:nvSpPr>
        <p:spPr>
          <a:xfrm>
            <a:off x="504000" y="4059000"/>
            <a:ext cx="9072000" cy="20912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4 Content" type="fourObj">
  <p:cSld name="FOUR_OBJECTS">
    <p:spTree>
      <p:nvGrpSpPr>
        <p:cNvPr id="99" name="Shape 99"/>
        <p:cNvGrpSpPr/>
        <p:nvPr/>
      </p:nvGrpSpPr>
      <p:grpSpPr>
        <a:xfrm>
          <a:off x="0" y="0"/>
          <a:ext cx="0" cy="0"/>
          <a:chOff x="0" y="0"/>
          <a:chExt cx="0" cy="0"/>
        </a:xfrm>
      </p:grpSpPr>
      <p:sp>
        <p:nvSpPr>
          <p:cNvPr id="100" name="Shape 100"/>
          <p:cNvSpPr txBox="1"/>
          <p:nvPr>
            <p:ph type="title"/>
          </p:nvPr>
        </p:nvSpPr>
        <p:spPr>
          <a:xfrm>
            <a:off x="755640" y="672120"/>
            <a:ext cx="8560800" cy="1461960"/>
          </a:xfrm>
          <a:prstGeom prst="rect">
            <a:avLst/>
          </a:prstGeom>
          <a:noFill/>
          <a:ln>
            <a:noFill/>
          </a:ln>
        </p:spPr>
        <p:txBody>
          <a:bodyPr anchorCtr="1"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01" name="Shape 101"/>
          <p:cNvSpPr txBox="1"/>
          <p:nvPr>
            <p:ph idx="1" type="body"/>
          </p:nvPr>
        </p:nvSpPr>
        <p:spPr>
          <a:xfrm>
            <a:off x="504000" y="1768680"/>
            <a:ext cx="4426920" cy="20912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02" name="Shape 102"/>
          <p:cNvSpPr txBox="1"/>
          <p:nvPr>
            <p:ph idx="2" type="body"/>
          </p:nvPr>
        </p:nvSpPr>
        <p:spPr>
          <a:xfrm>
            <a:off x="5152680" y="1768680"/>
            <a:ext cx="4426920" cy="20912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03" name="Shape 103"/>
          <p:cNvSpPr txBox="1"/>
          <p:nvPr>
            <p:ph idx="3" type="body"/>
          </p:nvPr>
        </p:nvSpPr>
        <p:spPr>
          <a:xfrm>
            <a:off x="5152680" y="4059000"/>
            <a:ext cx="4426920" cy="20912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04" name="Shape 104"/>
          <p:cNvSpPr txBox="1"/>
          <p:nvPr>
            <p:ph idx="4" type="body"/>
          </p:nvPr>
        </p:nvSpPr>
        <p:spPr>
          <a:xfrm>
            <a:off x="504000" y="4059000"/>
            <a:ext cx="4426920" cy="20912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6 Content">
  <p:cSld name="Title, 6 Content">
    <p:spTree>
      <p:nvGrpSpPr>
        <p:cNvPr id="105" name="Shape 105"/>
        <p:cNvGrpSpPr/>
        <p:nvPr/>
      </p:nvGrpSpPr>
      <p:grpSpPr>
        <a:xfrm>
          <a:off x="0" y="0"/>
          <a:ext cx="0" cy="0"/>
          <a:chOff x="0" y="0"/>
          <a:chExt cx="0" cy="0"/>
        </a:xfrm>
      </p:grpSpPr>
      <p:sp>
        <p:nvSpPr>
          <p:cNvPr id="106" name="Shape 106"/>
          <p:cNvSpPr txBox="1"/>
          <p:nvPr>
            <p:ph type="title"/>
          </p:nvPr>
        </p:nvSpPr>
        <p:spPr>
          <a:xfrm>
            <a:off x="755640" y="672120"/>
            <a:ext cx="8560800" cy="1461960"/>
          </a:xfrm>
          <a:prstGeom prst="rect">
            <a:avLst/>
          </a:prstGeom>
          <a:noFill/>
          <a:ln>
            <a:noFill/>
          </a:ln>
        </p:spPr>
        <p:txBody>
          <a:bodyPr anchorCtr="1"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07" name="Shape 107"/>
          <p:cNvSpPr txBox="1"/>
          <p:nvPr>
            <p:ph idx="1" type="body"/>
          </p:nvPr>
        </p:nvSpPr>
        <p:spPr>
          <a:xfrm>
            <a:off x="504000" y="1768680"/>
            <a:ext cx="9072000" cy="43844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08" name="Shape 108"/>
          <p:cNvSpPr txBox="1"/>
          <p:nvPr>
            <p:ph idx="2" type="body"/>
          </p:nvPr>
        </p:nvSpPr>
        <p:spPr>
          <a:xfrm>
            <a:off x="504000" y="1768680"/>
            <a:ext cx="9072000" cy="43844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09" name="Shape 109"/>
          <p:cNvSpPr/>
          <p:nvPr/>
        </p:nvSpPr>
        <p:spPr>
          <a:xfrm>
            <a:off x="504000" y="1768680"/>
            <a:ext cx="9072000" cy="4384440"/>
          </a:xfrm>
          <a:prstGeom prst="rect">
            <a:avLst/>
          </a:prstGeom>
          <a:noFill/>
          <a:ln>
            <a:noFill/>
          </a:ln>
        </p:spPr>
      </p:sp>
      <p:sp>
        <p:nvSpPr>
          <p:cNvPr id="110" name="Shape 110"/>
          <p:cNvSpPr/>
          <p:nvPr/>
        </p:nvSpPr>
        <p:spPr>
          <a:xfrm>
            <a:off x="504000" y="1768680"/>
            <a:ext cx="9072000" cy="4384440"/>
          </a:xfrm>
          <a:prstGeom prst="rect">
            <a:avLst/>
          </a:prstGeom>
          <a:no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4 Content" type="fourObj">
  <p:cSld name="FOUR_OBJECTS">
    <p:spTree>
      <p:nvGrpSpPr>
        <p:cNvPr id="118" name="Shape 118"/>
        <p:cNvGrpSpPr/>
        <p:nvPr/>
      </p:nvGrpSpPr>
      <p:grpSpPr>
        <a:xfrm>
          <a:off x="0" y="0"/>
          <a:ext cx="0" cy="0"/>
          <a:chOff x="0" y="0"/>
          <a:chExt cx="0" cy="0"/>
        </a:xfrm>
      </p:grpSpPr>
      <p:sp>
        <p:nvSpPr>
          <p:cNvPr id="119" name="Shape 119"/>
          <p:cNvSpPr txBox="1"/>
          <p:nvPr>
            <p:ph type="title"/>
          </p:nvPr>
        </p:nvSpPr>
        <p:spPr>
          <a:xfrm>
            <a:off x="755640" y="672120"/>
            <a:ext cx="8560800" cy="1461960"/>
          </a:xfrm>
          <a:prstGeom prst="rect">
            <a:avLst/>
          </a:prstGeom>
          <a:noFill/>
          <a:ln>
            <a:noFill/>
          </a:ln>
        </p:spPr>
        <p:txBody>
          <a:bodyPr anchorCtr="1"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20" name="Shape 120"/>
          <p:cNvSpPr txBox="1"/>
          <p:nvPr>
            <p:ph idx="1" type="body"/>
          </p:nvPr>
        </p:nvSpPr>
        <p:spPr>
          <a:xfrm>
            <a:off x="504000" y="1768680"/>
            <a:ext cx="4426920" cy="20912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21" name="Shape 121"/>
          <p:cNvSpPr txBox="1"/>
          <p:nvPr>
            <p:ph idx="2" type="body"/>
          </p:nvPr>
        </p:nvSpPr>
        <p:spPr>
          <a:xfrm>
            <a:off x="5152680" y="1768680"/>
            <a:ext cx="4426920" cy="20912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22" name="Shape 122"/>
          <p:cNvSpPr txBox="1"/>
          <p:nvPr>
            <p:ph idx="3" type="body"/>
          </p:nvPr>
        </p:nvSpPr>
        <p:spPr>
          <a:xfrm>
            <a:off x="5152680" y="4059000"/>
            <a:ext cx="4426920" cy="20912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23" name="Shape 123"/>
          <p:cNvSpPr txBox="1"/>
          <p:nvPr>
            <p:ph idx="4" type="body"/>
          </p:nvPr>
        </p:nvSpPr>
        <p:spPr>
          <a:xfrm>
            <a:off x="504000" y="4059000"/>
            <a:ext cx="4426920" cy="20912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lide" type="blank">
  <p:cSld name="BLANK">
    <p:spTree>
      <p:nvGrpSpPr>
        <p:cNvPr id="124" name="Shape 124"/>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x">
  <p:cSld name="TITLE_AND_BODY">
    <p:spTree>
      <p:nvGrpSpPr>
        <p:cNvPr id="125" name="Shape 125"/>
        <p:cNvGrpSpPr/>
        <p:nvPr/>
      </p:nvGrpSpPr>
      <p:grpSpPr>
        <a:xfrm>
          <a:off x="0" y="0"/>
          <a:ext cx="0" cy="0"/>
          <a:chOff x="0" y="0"/>
          <a:chExt cx="0" cy="0"/>
        </a:xfrm>
      </p:grpSpPr>
      <p:sp>
        <p:nvSpPr>
          <p:cNvPr id="126" name="Shape 126"/>
          <p:cNvSpPr txBox="1"/>
          <p:nvPr>
            <p:ph type="title"/>
          </p:nvPr>
        </p:nvSpPr>
        <p:spPr>
          <a:xfrm>
            <a:off x="755640" y="672120"/>
            <a:ext cx="8560800" cy="1461960"/>
          </a:xfrm>
          <a:prstGeom prst="rect">
            <a:avLst/>
          </a:prstGeom>
          <a:noFill/>
          <a:ln>
            <a:noFill/>
          </a:ln>
        </p:spPr>
        <p:txBody>
          <a:bodyPr anchorCtr="1"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27" name="Shape 127"/>
          <p:cNvSpPr txBox="1"/>
          <p:nvPr>
            <p:ph idx="1" type="subTitle"/>
          </p:nvPr>
        </p:nvSpPr>
        <p:spPr>
          <a:xfrm>
            <a:off x="504000" y="1768680"/>
            <a:ext cx="9072000" cy="438444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type="obj">
  <p:cSld name="OBJECT">
    <p:spTree>
      <p:nvGrpSpPr>
        <p:cNvPr id="128" name="Shape 128"/>
        <p:cNvGrpSpPr/>
        <p:nvPr/>
      </p:nvGrpSpPr>
      <p:grpSpPr>
        <a:xfrm>
          <a:off x="0" y="0"/>
          <a:ext cx="0" cy="0"/>
          <a:chOff x="0" y="0"/>
          <a:chExt cx="0" cy="0"/>
        </a:xfrm>
      </p:grpSpPr>
      <p:sp>
        <p:nvSpPr>
          <p:cNvPr id="129" name="Shape 129"/>
          <p:cNvSpPr txBox="1"/>
          <p:nvPr>
            <p:ph type="title"/>
          </p:nvPr>
        </p:nvSpPr>
        <p:spPr>
          <a:xfrm>
            <a:off x="755640" y="672120"/>
            <a:ext cx="8560800" cy="1461960"/>
          </a:xfrm>
          <a:prstGeom prst="rect">
            <a:avLst/>
          </a:prstGeom>
          <a:noFill/>
          <a:ln>
            <a:noFill/>
          </a:ln>
        </p:spPr>
        <p:txBody>
          <a:bodyPr anchorCtr="1"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30" name="Shape 130"/>
          <p:cNvSpPr txBox="1"/>
          <p:nvPr>
            <p:ph idx="1" type="body"/>
          </p:nvPr>
        </p:nvSpPr>
        <p:spPr>
          <a:xfrm>
            <a:off x="504000" y="1768680"/>
            <a:ext cx="9072000" cy="43844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type="twoObj">
  <p:cSld name="TWO_OBJECTS">
    <p:spTree>
      <p:nvGrpSpPr>
        <p:cNvPr id="131" name="Shape 131"/>
        <p:cNvGrpSpPr/>
        <p:nvPr/>
      </p:nvGrpSpPr>
      <p:grpSpPr>
        <a:xfrm>
          <a:off x="0" y="0"/>
          <a:ext cx="0" cy="0"/>
          <a:chOff x="0" y="0"/>
          <a:chExt cx="0" cy="0"/>
        </a:xfrm>
      </p:grpSpPr>
      <p:sp>
        <p:nvSpPr>
          <p:cNvPr id="132" name="Shape 132"/>
          <p:cNvSpPr txBox="1"/>
          <p:nvPr>
            <p:ph type="title"/>
          </p:nvPr>
        </p:nvSpPr>
        <p:spPr>
          <a:xfrm>
            <a:off x="755640" y="672120"/>
            <a:ext cx="8560800" cy="1461960"/>
          </a:xfrm>
          <a:prstGeom prst="rect">
            <a:avLst/>
          </a:prstGeom>
          <a:noFill/>
          <a:ln>
            <a:noFill/>
          </a:ln>
        </p:spPr>
        <p:txBody>
          <a:bodyPr anchorCtr="1"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33" name="Shape 133"/>
          <p:cNvSpPr txBox="1"/>
          <p:nvPr>
            <p:ph idx="1" type="body"/>
          </p:nvPr>
        </p:nvSpPr>
        <p:spPr>
          <a:xfrm>
            <a:off x="504000" y="1768680"/>
            <a:ext cx="4426920" cy="43844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34" name="Shape 134"/>
          <p:cNvSpPr txBox="1"/>
          <p:nvPr>
            <p:ph idx="2" type="body"/>
          </p:nvPr>
        </p:nvSpPr>
        <p:spPr>
          <a:xfrm>
            <a:off x="5152680" y="1768680"/>
            <a:ext cx="4426920" cy="43844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type="obj">
  <p:cSld name="OBJECT">
    <p:spTree>
      <p:nvGrpSpPr>
        <p:cNvPr id="15" name="Shape 15"/>
        <p:cNvGrpSpPr/>
        <p:nvPr/>
      </p:nvGrpSpPr>
      <p:grpSpPr>
        <a:xfrm>
          <a:off x="0" y="0"/>
          <a:ext cx="0" cy="0"/>
          <a:chOff x="0" y="0"/>
          <a:chExt cx="0" cy="0"/>
        </a:xfrm>
      </p:grpSpPr>
      <p:sp>
        <p:nvSpPr>
          <p:cNvPr id="16" name="Shape 16"/>
          <p:cNvSpPr txBox="1"/>
          <p:nvPr>
            <p:ph type="title"/>
          </p:nvPr>
        </p:nvSpPr>
        <p:spPr>
          <a:xfrm>
            <a:off x="755640" y="672120"/>
            <a:ext cx="8560800" cy="146196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7" name="Shape 17"/>
          <p:cNvSpPr txBox="1"/>
          <p:nvPr>
            <p:ph idx="1" type="body"/>
          </p:nvPr>
        </p:nvSpPr>
        <p:spPr>
          <a:xfrm>
            <a:off x="504000" y="1768680"/>
            <a:ext cx="9072000" cy="43844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35" name="Shape 135"/>
        <p:cNvGrpSpPr/>
        <p:nvPr/>
      </p:nvGrpSpPr>
      <p:grpSpPr>
        <a:xfrm>
          <a:off x="0" y="0"/>
          <a:ext cx="0" cy="0"/>
          <a:chOff x="0" y="0"/>
          <a:chExt cx="0" cy="0"/>
        </a:xfrm>
      </p:grpSpPr>
      <p:sp>
        <p:nvSpPr>
          <p:cNvPr id="136" name="Shape 136"/>
          <p:cNvSpPr txBox="1"/>
          <p:nvPr>
            <p:ph type="title"/>
          </p:nvPr>
        </p:nvSpPr>
        <p:spPr>
          <a:xfrm>
            <a:off x="755640" y="672120"/>
            <a:ext cx="8560800" cy="1461960"/>
          </a:xfrm>
          <a:prstGeom prst="rect">
            <a:avLst/>
          </a:prstGeom>
          <a:noFill/>
          <a:ln>
            <a:noFill/>
          </a:ln>
        </p:spPr>
        <p:txBody>
          <a:bodyPr anchorCtr="1"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entered Text" type="objOnly">
  <p:cSld name="OBJECT_ONLY">
    <p:spTree>
      <p:nvGrpSpPr>
        <p:cNvPr id="137" name="Shape 137"/>
        <p:cNvGrpSpPr/>
        <p:nvPr/>
      </p:nvGrpSpPr>
      <p:grpSpPr>
        <a:xfrm>
          <a:off x="0" y="0"/>
          <a:ext cx="0" cy="0"/>
          <a:chOff x="0" y="0"/>
          <a:chExt cx="0" cy="0"/>
        </a:xfrm>
      </p:grpSpPr>
      <p:sp>
        <p:nvSpPr>
          <p:cNvPr id="138" name="Shape 138"/>
          <p:cNvSpPr txBox="1"/>
          <p:nvPr>
            <p:ph idx="1" type="subTitle"/>
          </p:nvPr>
        </p:nvSpPr>
        <p:spPr>
          <a:xfrm>
            <a:off x="755640" y="672120"/>
            <a:ext cx="8560800" cy="677808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and Content" type="twoObjAndObj">
  <p:cSld name="TWO_OBJECTS_AND_OBJECT">
    <p:spTree>
      <p:nvGrpSpPr>
        <p:cNvPr id="139" name="Shape 139"/>
        <p:cNvGrpSpPr/>
        <p:nvPr/>
      </p:nvGrpSpPr>
      <p:grpSpPr>
        <a:xfrm>
          <a:off x="0" y="0"/>
          <a:ext cx="0" cy="0"/>
          <a:chOff x="0" y="0"/>
          <a:chExt cx="0" cy="0"/>
        </a:xfrm>
      </p:grpSpPr>
      <p:sp>
        <p:nvSpPr>
          <p:cNvPr id="140" name="Shape 140"/>
          <p:cNvSpPr txBox="1"/>
          <p:nvPr>
            <p:ph type="title"/>
          </p:nvPr>
        </p:nvSpPr>
        <p:spPr>
          <a:xfrm>
            <a:off x="755640" y="672120"/>
            <a:ext cx="8560800" cy="1461960"/>
          </a:xfrm>
          <a:prstGeom prst="rect">
            <a:avLst/>
          </a:prstGeom>
          <a:noFill/>
          <a:ln>
            <a:noFill/>
          </a:ln>
        </p:spPr>
        <p:txBody>
          <a:bodyPr anchorCtr="1"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41" name="Shape 141"/>
          <p:cNvSpPr txBox="1"/>
          <p:nvPr>
            <p:ph idx="1" type="body"/>
          </p:nvPr>
        </p:nvSpPr>
        <p:spPr>
          <a:xfrm>
            <a:off x="504000" y="1768680"/>
            <a:ext cx="4426920" cy="20912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42" name="Shape 142"/>
          <p:cNvSpPr txBox="1"/>
          <p:nvPr>
            <p:ph idx="2" type="body"/>
          </p:nvPr>
        </p:nvSpPr>
        <p:spPr>
          <a:xfrm>
            <a:off x="504000" y="4059000"/>
            <a:ext cx="4426920" cy="20912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43" name="Shape 143"/>
          <p:cNvSpPr txBox="1"/>
          <p:nvPr>
            <p:ph idx="3" type="body"/>
          </p:nvPr>
        </p:nvSpPr>
        <p:spPr>
          <a:xfrm>
            <a:off x="5152680" y="1768680"/>
            <a:ext cx="4426920" cy="43844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and 2 Content" type="objAndTwoObj">
  <p:cSld name="OBJECT_AND_TWO_OBJECTS">
    <p:spTree>
      <p:nvGrpSpPr>
        <p:cNvPr id="144" name="Shape 144"/>
        <p:cNvGrpSpPr/>
        <p:nvPr/>
      </p:nvGrpSpPr>
      <p:grpSpPr>
        <a:xfrm>
          <a:off x="0" y="0"/>
          <a:ext cx="0" cy="0"/>
          <a:chOff x="0" y="0"/>
          <a:chExt cx="0" cy="0"/>
        </a:xfrm>
      </p:grpSpPr>
      <p:sp>
        <p:nvSpPr>
          <p:cNvPr id="145" name="Shape 145"/>
          <p:cNvSpPr txBox="1"/>
          <p:nvPr>
            <p:ph type="title"/>
          </p:nvPr>
        </p:nvSpPr>
        <p:spPr>
          <a:xfrm>
            <a:off x="755640" y="672120"/>
            <a:ext cx="8560800" cy="1461960"/>
          </a:xfrm>
          <a:prstGeom prst="rect">
            <a:avLst/>
          </a:prstGeom>
          <a:noFill/>
          <a:ln>
            <a:noFill/>
          </a:ln>
        </p:spPr>
        <p:txBody>
          <a:bodyPr anchorCtr="1"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46" name="Shape 146"/>
          <p:cNvSpPr txBox="1"/>
          <p:nvPr>
            <p:ph idx="1" type="body"/>
          </p:nvPr>
        </p:nvSpPr>
        <p:spPr>
          <a:xfrm>
            <a:off x="504000" y="1768680"/>
            <a:ext cx="4426920" cy="43844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47" name="Shape 147"/>
          <p:cNvSpPr txBox="1"/>
          <p:nvPr>
            <p:ph idx="2" type="body"/>
          </p:nvPr>
        </p:nvSpPr>
        <p:spPr>
          <a:xfrm>
            <a:off x="5152680" y="1768680"/>
            <a:ext cx="4426920" cy="20912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48" name="Shape 148"/>
          <p:cNvSpPr txBox="1"/>
          <p:nvPr>
            <p:ph idx="3" type="body"/>
          </p:nvPr>
        </p:nvSpPr>
        <p:spPr>
          <a:xfrm>
            <a:off x="5152680" y="4059000"/>
            <a:ext cx="4426920" cy="20912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over Content" type="twoObjOverTx">
  <p:cSld name="TWO_OBJECTS_OVER_TEXT">
    <p:spTree>
      <p:nvGrpSpPr>
        <p:cNvPr id="149" name="Shape 149"/>
        <p:cNvGrpSpPr/>
        <p:nvPr/>
      </p:nvGrpSpPr>
      <p:grpSpPr>
        <a:xfrm>
          <a:off x="0" y="0"/>
          <a:ext cx="0" cy="0"/>
          <a:chOff x="0" y="0"/>
          <a:chExt cx="0" cy="0"/>
        </a:xfrm>
      </p:grpSpPr>
      <p:sp>
        <p:nvSpPr>
          <p:cNvPr id="150" name="Shape 150"/>
          <p:cNvSpPr txBox="1"/>
          <p:nvPr>
            <p:ph type="title"/>
          </p:nvPr>
        </p:nvSpPr>
        <p:spPr>
          <a:xfrm>
            <a:off x="755640" y="672120"/>
            <a:ext cx="8560800" cy="1461960"/>
          </a:xfrm>
          <a:prstGeom prst="rect">
            <a:avLst/>
          </a:prstGeom>
          <a:noFill/>
          <a:ln>
            <a:noFill/>
          </a:ln>
        </p:spPr>
        <p:txBody>
          <a:bodyPr anchorCtr="1"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51" name="Shape 151"/>
          <p:cNvSpPr txBox="1"/>
          <p:nvPr>
            <p:ph idx="1" type="body"/>
          </p:nvPr>
        </p:nvSpPr>
        <p:spPr>
          <a:xfrm>
            <a:off x="504000" y="1768680"/>
            <a:ext cx="4426920" cy="20912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52" name="Shape 152"/>
          <p:cNvSpPr txBox="1"/>
          <p:nvPr>
            <p:ph idx="2" type="body"/>
          </p:nvPr>
        </p:nvSpPr>
        <p:spPr>
          <a:xfrm>
            <a:off x="5152680" y="1768680"/>
            <a:ext cx="4426920" cy="20912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53" name="Shape 153"/>
          <p:cNvSpPr txBox="1"/>
          <p:nvPr>
            <p:ph idx="3" type="body"/>
          </p:nvPr>
        </p:nvSpPr>
        <p:spPr>
          <a:xfrm>
            <a:off x="504000" y="4059000"/>
            <a:ext cx="9072000" cy="20912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over Content" type="objOverTx">
  <p:cSld name="OBJECT_OVER_TEXT">
    <p:spTree>
      <p:nvGrpSpPr>
        <p:cNvPr id="154" name="Shape 154"/>
        <p:cNvGrpSpPr/>
        <p:nvPr/>
      </p:nvGrpSpPr>
      <p:grpSpPr>
        <a:xfrm>
          <a:off x="0" y="0"/>
          <a:ext cx="0" cy="0"/>
          <a:chOff x="0" y="0"/>
          <a:chExt cx="0" cy="0"/>
        </a:xfrm>
      </p:grpSpPr>
      <p:sp>
        <p:nvSpPr>
          <p:cNvPr id="155" name="Shape 155"/>
          <p:cNvSpPr txBox="1"/>
          <p:nvPr>
            <p:ph type="title"/>
          </p:nvPr>
        </p:nvSpPr>
        <p:spPr>
          <a:xfrm>
            <a:off x="755640" y="672120"/>
            <a:ext cx="8560800" cy="1461960"/>
          </a:xfrm>
          <a:prstGeom prst="rect">
            <a:avLst/>
          </a:prstGeom>
          <a:noFill/>
          <a:ln>
            <a:noFill/>
          </a:ln>
        </p:spPr>
        <p:txBody>
          <a:bodyPr anchorCtr="1"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56" name="Shape 156"/>
          <p:cNvSpPr txBox="1"/>
          <p:nvPr>
            <p:ph idx="1" type="body"/>
          </p:nvPr>
        </p:nvSpPr>
        <p:spPr>
          <a:xfrm>
            <a:off x="504000" y="1768680"/>
            <a:ext cx="9072000" cy="20912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57" name="Shape 157"/>
          <p:cNvSpPr txBox="1"/>
          <p:nvPr>
            <p:ph idx="2" type="body"/>
          </p:nvPr>
        </p:nvSpPr>
        <p:spPr>
          <a:xfrm>
            <a:off x="504000" y="4059000"/>
            <a:ext cx="9072000" cy="20912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6 Content">
  <p:cSld name="Title, 6 Content">
    <p:spTree>
      <p:nvGrpSpPr>
        <p:cNvPr id="158" name="Shape 158"/>
        <p:cNvGrpSpPr/>
        <p:nvPr/>
      </p:nvGrpSpPr>
      <p:grpSpPr>
        <a:xfrm>
          <a:off x="0" y="0"/>
          <a:ext cx="0" cy="0"/>
          <a:chOff x="0" y="0"/>
          <a:chExt cx="0" cy="0"/>
        </a:xfrm>
      </p:grpSpPr>
      <p:sp>
        <p:nvSpPr>
          <p:cNvPr id="159" name="Shape 159"/>
          <p:cNvSpPr txBox="1"/>
          <p:nvPr>
            <p:ph type="title"/>
          </p:nvPr>
        </p:nvSpPr>
        <p:spPr>
          <a:xfrm>
            <a:off x="755640" y="672120"/>
            <a:ext cx="8560800" cy="1461960"/>
          </a:xfrm>
          <a:prstGeom prst="rect">
            <a:avLst/>
          </a:prstGeom>
          <a:noFill/>
          <a:ln>
            <a:noFill/>
          </a:ln>
        </p:spPr>
        <p:txBody>
          <a:bodyPr anchorCtr="1"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60" name="Shape 160"/>
          <p:cNvSpPr txBox="1"/>
          <p:nvPr>
            <p:ph idx="1" type="body"/>
          </p:nvPr>
        </p:nvSpPr>
        <p:spPr>
          <a:xfrm>
            <a:off x="504000" y="1768680"/>
            <a:ext cx="9072000" cy="43844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61" name="Shape 161"/>
          <p:cNvSpPr txBox="1"/>
          <p:nvPr>
            <p:ph idx="2" type="body"/>
          </p:nvPr>
        </p:nvSpPr>
        <p:spPr>
          <a:xfrm>
            <a:off x="504000" y="1768680"/>
            <a:ext cx="9072000" cy="43844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62" name="Shape 162"/>
          <p:cNvSpPr/>
          <p:nvPr/>
        </p:nvSpPr>
        <p:spPr>
          <a:xfrm>
            <a:off x="504000" y="1768680"/>
            <a:ext cx="9072000" cy="4384440"/>
          </a:xfrm>
          <a:prstGeom prst="rect">
            <a:avLst/>
          </a:prstGeom>
          <a:noFill/>
          <a:ln>
            <a:noFill/>
          </a:ln>
        </p:spPr>
      </p:sp>
      <p:sp>
        <p:nvSpPr>
          <p:cNvPr id="163" name="Shape 163"/>
          <p:cNvSpPr/>
          <p:nvPr/>
        </p:nvSpPr>
        <p:spPr>
          <a:xfrm>
            <a:off x="504000" y="1768680"/>
            <a:ext cx="9072000" cy="4384440"/>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and 2 Content" type="objAndTwoObj">
  <p:cSld name="OBJECT_AND_TWO_OBJECTS">
    <p:spTree>
      <p:nvGrpSpPr>
        <p:cNvPr id="170" name="Shape 170"/>
        <p:cNvGrpSpPr/>
        <p:nvPr/>
      </p:nvGrpSpPr>
      <p:grpSpPr>
        <a:xfrm>
          <a:off x="0" y="0"/>
          <a:ext cx="0" cy="0"/>
          <a:chOff x="0" y="0"/>
          <a:chExt cx="0" cy="0"/>
        </a:xfrm>
      </p:grpSpPr>
      <p:sp>
        <p:nvSpPr>
          <p:cNvPr id="171" name="Shape 171"/>
          <p:cNvSpPr txBox="1"/>
          <p:nvPr>
            <p:ph type="title"/>
          </p:nvPr>
        </p:nvSpPr>
        <p:spPr>
          <a:xfrm>
            <a:off x="755640" y="672120"/>
            <a:ext cx="8560800" cy="1461960"/>
          </a:xfrm>
          <a:prstGeom prst="rect">
            <a:avLst/>
          </a:prstGeom>
          <a:noFill/>
          <a:ln>
            <a:noFill/>
          </a:ln>
        </p:spPr>
        <p:txBody>
          <a:bodyPr anchorCtr="1"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72" name="Shape 172"/>
          <p:cNvSpPr txBox="1"/>
          <p:nvPr>
            <p:ph idx="1" type="body"/>
          </p:nvPr>
        </p:nvSpPr>
        <p:spPr>
          <a:xfrm>
            <a:off x="504000" y="1768680"/>
            <a:ext cx="4426920" cy="43844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73" name="Shape 173"/>
          <p:cNvSpPr txBox="1"/>
          <p:nvPr>
            <p:ph idx="2" type="body"/>
          </p:nvPr>
        </p:nvSpPr>
        <p:spPr>
          <a:xfrm>
            <a:off x="5152680" y="1768680"/>
            <a:ext cx="4426920" cy="20912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74" name="Shape 174"/>
          <p:cNvSpPr txBox="1"/>
          <p:nvPr>
            <p:ph idx="3" type="body"/>
          </p:nvPr>
        </p:nvSpPr>
        <p:spPr>
          <a:xfrm>
            <a:off x="5152680" y="4059000"/>
            <a:ext cx="4426920" cy="20912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lide" type="blank">
  <p:cSld name="BLANK">
    <p:spTree>
      <p:nvGrpSpPr>
        <p:cNvPr id="175" name="Shape 175"/>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x">
  <p:cSld name="TITLE_AND_BODY">
    <p:spTree>
      <p:nvGrpSpPr>
        <p:cNvPr id="176" name="Shape 176"/>
        <p:cNvGrpSpPr/>
        <p:nvPr/>
      </p:nvGrpSpPr>
      <p:grpSpPr>
        <a:xfrm>
          <a:off x="0" y="0"/>
          <a:ext cx="0" cy="0"/>
          <a:chOff x="0" y="0"/>
          <a:chExt cx="0" cy="0"/>
        </a:xfrm>
      </p:grpSpPr>
      <p:sp>
        <p:nvSpPr>
          <p:cNvPr id="177" name="Shape 177"/>
          <p:cNvSpPr txBox="1"/>
          <p:nvPr>
            <p:ph type="title"/>
          </p:nvPr>
        </p:nvSpPr>
        <p:spPr>
          <a:xfrm>
            <a:off x="755640" y="672120"/>
            <a:ext cx="8560800" cy="1461960"/>
          </a:xfrm>
          <a:prstGeom prst="rect">
            <a:avLst/>
          </a:prstGeom>
          <a:noFill/>
          <a:ln>
            <a:noFill/>
          </a:ln>
        </p:spPr>
        <p:txBody>
          <a:bodyPr anchorCtr="1"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78" name="Shape 178"/>
          <p:cNvSpPr txBox="1"/>
          <p:nvPr>
            <p:ph idx="1" type="subTitle"/>
          </p:nvPr>
        </p:nvSpPr>
        <p:spPr>
          <a:xfrm>
            <a:off x="504000" y="1768680"/>
            <a:ext cx="9072000" cy="438444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type="twoObj">
  <p:cSld name="TWO_OBJECTS">
    <p:spTree>
      <p:nvGrpSpPr>
        <p:cNvPr id="18" name="Shape 18"/>
        <p:cNvGrpSpPr/>
        <p:nvPr/>
      </p:nvGrpSpPr>
      <p:grpSpPr>
        <a:xfrm>
          <a:off x="0" y="0"/>
          <a:ext cx="0" cy="0"/>
          <a:chOff x="0" y="0"/>
          <a:chExt cx="0" cy="0"/>
        </a:xfrm>
      </p:grpSpPr>
      <p:sp>
        <p:nvSpPr>
          <p:cNvPr id="19" name="Shape 19"/>
          <p:cNvSpPr txBox="1"/>
          <p:nvPr>
            <p:ph type="title"/>
          </p:nvPr>
        </p:nvSpPr>
        <p:spPr>
          <a:xfrm>
            <a:off x="755640" y="672120"/>
            <a:ext cx="8560800" cy="146196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20" name="Shape 20"/>
          <p:cNvSpPr txBox="1"/>
          <p:nvPr>
            <p:ph idx="1" type="body"/>
          </p:nvPr>
        </p:nvSpPr>
        <p:spPr>
          <a:xfrm>
            <a:off x="504000" y="1768680"/>
            <a:ext cx="4426920" cy="43844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1" name="Shape 21"/>
          <p:cNvSpPr txBox="1"/>
          <p:nvPr>
            <p:ph idx="2" type="body"/>
          </p:nvPr>
        </p:nvSpPr>
        <p:spPr>
          <a:xfrm>
            <a:off x="5152680" y="1768680"/>
            <a:ext cx="4426920" cy="43844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type="obj">
  <p:cSld name="OBJECT">
    <p:spTree>
      <p:nvGrpSpPr>
        <p:cNvPr id="179" name="Shape 179"/>
        <p:cNvGrpSpPr/>
        <p:nvPr/>
      </p:nvGrpSpPr>
      <p:grpSpPr>
        <a:xfrm>
          <a:off x="0" y="0"/>
          <a:ext cx="0" cy="0"/>
          <a:chOff x="0" y="0"/>
          <a:chExt cx="0" cy="0"/>
        </a:xfrm>
      </p:grpSpPr>
      <p:sp>
        <p:nvSpPr>
          <p:cNvPr id="180" name="Shape 180"/>
          <p:cNvSpPr txBox="1"/>
          <p:nvPr>
            <p:ph type="title"/>
          </p:nvPr>
        </p:nvSpPr>
        <p:spPr>
          <a:xfrm>
            <a:off x="755640" y="672120"/>
            <a:ext cx="8560800" cy="1461960"/>
          </a:xfrm>
          <a:prstGeom prst="rect">
            <a:avLst/>
          </a:prstGeom>
          <a:noFill/>
          <a:ln>
            <a:noFill/>
          </a:ln>
        </p:spPr>
        <p:txBody>
          <a:bodyPr anchorCtr="1"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81" name="Shape 181"/>
          <p:cNvSpPr txBox="1"/>
          <p:nvPr>
            <p:ph idx="1" type="body"/>
          </p:nvPr>
        </p:nvSpPr>
        <p:spPr>
          <a:xfrm>
            <a:off x="504000" y="1768680"/>
            <a:ext cx="9072000" cy="43844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type="twoObj">
  <p:cSld name="TWO_OBJECTS">
    <p:spTree>
      <p:nvGrpSpPr>
        <p:cNvPr id="182" name="Shape 182"/>
        <p:cNvGrpSpPr/>
        <p:nvPr/>
      </p:nvGrpSpPr>
      <p:grpSpPr>
        <a:xfrm>
          <a:off x="0" y="0"/>
          <a:ext cx="0" cy="0"/>
          <a:chOff x="0" y="0"/>
          <a:chExt cx="0" cy="0"/>
        </a:xfrm>
      </p:grpSpPr>
      <p:sp>
        <p:nvSpPr>
          <p:cNvPr id="183" name="Shape 183"/>
          <p:cNvSpPr txBox="1"/>
          <p:nvPr>
            <p:ph type="title"/>
          </p:nvPr>
        </p:nvSpPr>
        <p:spPr>
          <a:xfrm>
            <a:off x="755640" y="672120"/>
            <a:ext cx="8560800" cy="1461960"/>
          </a:xfrm>
          <a:prstGeom prst="rect">
            <a:avLst/>
          </a:prstGeom>
          <a:noFill/>
          <a:ln>
            <a:noFill/>
          </a:ln>
        </p:spPr>
        <p:txBody>
          <a:bodyPr anchorCtr="1"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84" name="Shape 184"/>
          <p:cNvSpPr txBox="1"/>
          <p:nvPr>
            <p:ph idx="1" type="body"/>
          </p:nvPr>
        </p:nvSpPr>
        <p:spPr>
          <a:xfrm>
            <a:off x="504000" y="1768680"/>
            <a:ext cx="4426920" cy="43844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85" name="Shape 185"/>
          <p:cNvSpPr txBox="1"/>
          <p:nvPr>
            <p:ph idx="2" type="body"/>
          </p:nvPr>
        </p:nvSpPr>
        <p:spPr>
          <a:xfrm>
            <a:off x="5152680" y="1768680"/>
            <a:ext cx="4426920" cy="43844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86" name="Shape 186"/>
        <p:cNvGrpSpPr/>
        <p:nvPr/>
      </p:nvGrpSpPr>
      <p:grpSpPr>
        <a:xfrm>
          <a:off x="0" y="0"/>
          <a:ext cx="0" cy="0"/>
          <a:chOff x="0" y="0"/>
          <a:chExt cx="0" cy="0"/>
        </a:xfrm>
      </p:grpSpPr>
      <p:sp>
        <p:nvSpPr>
          <p:cNvPr id="187" name="Shape 187"/>
          <p:cNvSpPr txBox="1"/>
          <p:nvPr>
            <p:ph type="title"/>
          </p:nvPr>
        </p:nvSpPr>
        <p:spPr>
          <a:xfrm>
            <a:off x="755640" y="672120"/>
            <a:ext cx="8560800" cy="1461960"/>
          </a:xfrm>
          <a:prstGeom prst="rect">
            <a:avLst/>
          </a:prstGeom>
          <a:noFill/>
          <a:ln>
            <a:noFill/>
          </a:ln>
        </p:spPr>
        <p:txBody>
          <a:bodyPr anchorCtr="1"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entered Text" type="objOnly">
  <p:cSld name="OBJECT_ONLY">
    <p:spTree>
      <p:nvGrpSpPr>
        <p:cNvPr id="188" name="Shape 188"/>
        <p:cNvGrpSpPr/>
        <p:nvPr/>
      </p:nvGrpSpPr>
      <p:grpSpPr>
        <a:xfrm>
          <a:off x="0" y="0"/>
          <a:ext cx="0" cy="0"/>
          <a:chOff x="0" y="0"/>
          <a:chExt cx="0" cy="0"/>
        </a:xfrm>
      </p:grpSpPr>
      <p:sp>
        <p:nvSpPr>
          <p:cNvPr id="189" name="Shape 189"/>
          <p:cNvSpPr txBox="1"/>
          <p:nvPr>
            <p:ph idx="1" type="subTitle"/>
          </p:nvPr>
        </p:nvSpPr>
        <p:spPr>
          <a:xfrm>
            <a:off x="755640" y="672120"/>
            <a:ext cx="8560800" cy="677808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and Content" type="twoObjAndObj">
  <p:cSld name="TWO_OBJECTS_AND_OBJECT">
    <p:spTree>
      <p:nvGrpSpPr>
        <p:cNvPr id="190" name="Shape 190"/>
        <p:cNvGrpSpPr/>
        <p:nvPr/>
      </p:nvGrpSpPr>
      <p:grpSpPr>
        <a:xfrm>
          <a:off x="0" y="0"/>
          <a:ext cx="0" cy="0"/>
          <a:chOff x="0" y="0"/>
          <a:chExt cx="0" cy="0"/>
        </a:xfrm>
      </p:grpSpPr>
      <p:sp>
        <p:nvSpPr>
          <p:cNvPr id="191" name="Shape 191"/>
          <p:cNvSpPr txBox="1"/>
          <p:nvPr>
            <p:ph type="title"/>
          </p:nvPr>
        </p:nvSpPr>
        <p:spPr>
          <a:xfrm>
            <a:off x="755640" y="672120"/>
            <a:ext cx="8560800" cy="1461960"/>
          </a:xfrm>
          <a:prstGeom prst="rect">
            <a:avLst/>
          </a:prstGeom>
          <a:noFill/>
          <a:ln>
            <a:noFill/>
          </a:ln>
        </p:spPr>
        <p:txBody>
          <a:bodyPr anchorCtr="1"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92" name="Shape 192"/>
          <p:cNvSpPr txBox="1"/>
          <p:nvPr>
            <p:ph idx="1" type="body"/>
          </p:nvPr>
        </p:nvSpPr>
        <p:spPr>
          <a:xfrm>
            <a:off x="504000" y="1768680"/>
            <a:ext cx="4426920" cy="20912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93" name="Shape 193"/>
          <p:cNvSpPr txBox="1"/>
          <p:nvPr>
            <p:ph idx="2" type="body"/>
          </p:nvPr>
        </p:nvSpPr>
        <p:spPr>
          <a:xfrm>
            <a:off x="504000" y="4059000"/>
            <a:ext cx="4426920" cy="20912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94" name="Shape 194"/>
          <p:cNvSpPr txBox="1"/>
          <p:nvPr>
            <p:ph idx="3" type="body"/>
          </p:nvPr>
        </p:nvSpPr>
        <p:spPr>
          <a:xfrm>
            <a:off x="5152680" y="1768680"/>
            <a:ext cx="4426920" cy="43844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over Content" type="twoObjOverTx">
  <p:cSld name="TWO_OBJECTS_OVER_TEXT">
    <p:spTree>
      <p:nvGrpSpPr>
        <p:cNvPr id="195" name="Shape 195"/>
        <p:cNvGrpSpPr/>
        <p:nvPr/>
      </p:nvGrpSpPr>
      <p:grpSpPr>
        <a:xfrm>
          <a:off x="0" y="0"/>
          <a:ext cx="0" cy="0"/>
          <a:chOff x="0" y="0"/>
          <a:chExt cx="0" cy="0"/>
        </a:xfrm>
      </p:grpSpPr>
      <p:sp>
        <p:nvSpPr>
          <p:cNvPr id="196" name="Shape 196"/>
          <p:cNvSpPr txBox="1"/>
          <p:nvPr>
            <p:ph type="title"/>
          </p:nvPr>
        </p:nvSpPr>
        <p:spPr>
          <a:xfrm>
            <a:off x="755640" y="672120"/>
            <a:ext cx="8560800" cy="1461960"/>
          </a:xfrm>
          <a:prstGeom prst="rect">
            <a:avLst/>
          </a:prstGeom>
          <a:noFill/>
          <a:ln>
            <a:noFill/>
          </a:ln>
        </p:spPr>
        <p:txBody>
          <a:bodyPr anchorCtr="1"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97" name="Shape 197"/>
          <p:cNvSpPr txBox="1"/>
          <p:nvPr>
            <p:ph idx="1" type="body"/>
          </p:nvPr>
        </p:nvSpPr>
        <p:spPr>
          <a:xfrm>
            <a:off x="504000" y="1768680"/>
            <a:ext cx="4426920" cy="20912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98" name="Shape 198"/>
          <p:cNvSpPr txBox="1"/>
          <p:nvPr>
            <p:ph idx="2" type="body"/>
          </p:nvPr>
        </p:nvSpPr>
        <p:spPr>
          <a:xfrm>
            <a:off x="5152680" y="1768680"/>
            <a:ext cx="4426920" cy="20912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99" name="Shape 199"/>
          <p:cNvSpPr txBox="1"/>
          <p:nvPr>
            <p:ph idx="3" type="body"/>
          </p:nvPr>
        </p:nvSpPr>
        <p:spPr>
          <a:xfrm>
            <a:off x="504000" y="4059000"/>
            <a:ext cx="9072000" cy="20912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over Content" type="objOverTx">
  <p:cSld name="OBJECT_OVER_TEXT">
    <p:spTree>
      <p:nvGrpSpPr>
        <p:cNvPr id="200" name="Shape 200"/>
        <p:cNvGrpSpPr/>
        <p:nvPr/>
      </p:nvGrpSpPr>
      <p:grpSpPr>
        <a:xfrm>
          <a:off x="0" y="0"/>
          <a:ext cx="0" cy="0"/>
          <a:chOff x="0" y="0"/>
          <a:chExt cx="0" cy="0"/>
        </a:xfrm>
      </p:grpSpPr>
      <p:sp>
        <p:nvSpPr>
          <p:cNvPr id="201" name="Shape 201"/>
          <p:cNvSpPr txBox="1"/>
          <p:nvPr>
            <p:ph type="title"/>
          </p:nvPr>
        </p:nvSpPr>
        <p:spPr>
          <a:xfrm>
            <a:off x="755640" y="672120"/>
            <a:ext cx="8560800" cy="1461960"/>
          </a:xfrm>
          <a:prstGeom prst="rect">
            <a:avLst/>
          </a:prstGeom>
          <a:noFill/>
          <a:ln>
            <a:noFill/>
          </a:ln>
        </p:spPr>
        <p:txBody>
          <a:bodyPr anchorCtr="1"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202" name="Shape 202"/>
          <p:cNvSpPr txBox="1"/>
          <p:nvPr>
            <p:ph idx="1" type="body"/>
          </p:nvPr>
        </p:nvSpPr>
        <p:spPr>
          <a:xfrm>
            <a:off x="504000" y="1768680"/>
            <a:ext cx="9072000" cy="20912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03" name="Shape 203"/>
          <p:cNvSpPr txBox="1"/>
          <p:nvPr>
            <p:ph idx="2" type="body"/>
          </p:nvPr>
        </p:nvSpPr>
        <p:spPr>
          <a:xfrm>
            <a:off x="504000" y="4059000"/>
            <a:ext cx="9072000" cy="20912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4 Content" type="fourObj">
  <p:cSld name="FOUR_OBJECTS">
    <p:spTree>
      <p:nvGrpSpPr>
        <p:cNvPr id="204" name="Shape 204"/>
        <p:cNvGrpSpPr/>
        <p:nvPr/>
      </p:nvGrpSpPr>
      <p:grpSpPr>
        <a:xfrm>
          <a:off x="0" y="0"/>
          <a:ext cx="0" cy="0"/>
          <a:chOff x="0" y="0"/>
          <a:chExt cx="0" cy="0"/>
        </a:xfrm>
      </p:grpSpPr>
      <p:sp>
        <p:nvSpPr>
          <p:cNvPr id="205" name="Shape 205"/>
          <p:cNvSpPr txBox="1"/>
          <p:nvPr>
            <p:ph type="title"/>
          </p:nvPr>
        </p:nvSpPr>
        <p:spPr>
          <a:xfrm>
            <a:off x="755640" y="672120"/>
            <a:ext cx="8560800" cy="1461960"/>
          </a:xfrm>
          <a:prstGeom prst="rect">
            <a:avLst/>
          </a:prstGeom>
          <a:noFill/>
          <a:ln>
            <a:noFill/>
          </a:ln>
        </p:spPr>
        <p:txBody>
          <a:bodyPr anchorCtr="1"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206" name="Shape 206"/>
          <p:cNvSpPr txBox="1"/>
          <p:nvPr>
            <p:ph idx="1" type="body"/>
          </p:nvPr>
        </p:nvSpPr>
        <p:spPr>
          <a:xfrm>
            <a:off x="504000" y="1768680"/>
            <a:ext cx="4426920" cy="20912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07" name="Shape 207"/>
          <p:cNvSpPr txBox="1"/>
          <p:nvPr>
            <p:ph idx="2" type="body"/>
          </p:nvPr>
        </p:nvSpPr>
        <p:spPr>
          <a:xfrm>
            <a:off x="5152680" y="1768680"/>
            <a:ext cx="4426920" cy="20912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08" name="Shape 208"/>
          <p:cNvSpPr txBox="1"/>
          <p:nvPr>
            <p:ph idx="3" type="body"/>
          </p:nvPr>
        </p:nvSpPr>
        <p:spPr>
          <a:xfrm>
            <a:off x="5152680" y="4059000"/>
            <a:ext cx="4426920" cy="20912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09" name="Shape 209"/>
          <p:cNvSpPr txBox="1"/>
          <p:nvPr>
            <p:ph idx="4" type="body"/>
          </p:nvPr>
        </p:nvSpPr>
        <p:spPr>
          <a:xfrm>
            <a:off x="504000" y="4059000"/>
            <a:ext cx="4426920" cy="20912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6 Content">
  <p:cSld name="Title, 6 Content">
    <p:spTree>
      <p:nvGrpSpPr>
        <p:cNvPr id="210" name="Shape 210"/>
        <p:cNvGrpSpPr/>
        <p:nvPr/>
      </p:nvGrpSpPr>
      <p:grpSpPr>
        <a:xfrm>
          <a:off x="0" y="0"/>
          <a:ext cx="0" cy="0"/>
          <a:chOff x="0" y="0"/>
          <a:chExt cx="0" cy="0"/>
        </a:xfrm>
      </p:grpSpPr>
      <p:sp>
        <p:nvSpPr>
          <p:cNvPr id="211" name="Shape 211"/>
          <p:cNvSpPr txBox="1"/>
          <p:nvPr>
            <p:ph type="title"/>
          </p:nvPr>
        </p:nvSpPr>
        <p:spPr>
          <a:xfrm>
            <a:off x="755640" y="672120"/>
            <a:ext cx="8560800" cy="1461960"/>
          </a:xfrm>
          <a:prstGeom prst="rect">
            <a:avLst/>
          </a:prstGeom>
          <a:noFill/>
          <a:ln>
            <a:noFill/>
          </a:ln>
        </p:spPr>
        <p:txBody>
          <a:bodyPr anchorCtr="1"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212" name="Shape 212"/>
          <p:cNvSpPr txBox="1"/>
          <p:nvPr>
            <p:ph idx="1" type="body"/>
          </p:nvPr>
        </p:nvSpPr>
        <p:spPr>
          <a:xfrm>
            <a:off x="504000" y="1768680"/>
            <a:ext cx="9072000" cy="43844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13" name="Shape 213"/>
          <p:cNvSpPr txBox="1"/>
          <p:nvPr>
            <p:ph idx="2" type="body"/>
          </p:nvPr>
        </p:nvSpPr>
        <p:spPr>
          <a:xfrm>
            <a:off x="504000" y="1768680"/>
            <a:ext cx="9072000" cy="43844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14" name="Shape 214"/>
          <p:cNvSpPr/>
          <p:nvPr/>
        </p:nvSpPr>
        <p:spPr>
          <a:xfrm>
            <a:off x="504000" y="1768680"/>
            <a:ext cx="9072000" cy="4384440"/>
          </a:xfrm>
          <a:prstGeom prst="rect">
            <a:avLst/>
          </a:prstGeom>
          <a:noFill/>
          <a:ln>
            <a:noFill/>
          </a:ln>
        </p:spPr>
      </p:sp>
      <p:sp>
        <p:nvSpPr>
          <p:cNvPr id="215" name="Shape 215"/>
          <p:cNvSpPr/>
          <p:nvPr/>
        </p:nvSpPr>
        <p:spPr>
          <a:xfrm>
            <a:off x="504000" y="1768680"/>
            <a:ext cx="9072000" cy="4384440"/>
          </a:xfrm>
          <a:prstGeom prst="rect">
            <a:avLst/>
          </a:prstGeom>
          <a:no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lide" type="blank">
  <p:cSld name="BLANK">
    <p:spTree>
      <p:nvGrpSpPr>
        <p:cNvPr id="222" name="Shape 22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2" name="Shape 22"/>
        <p:cNvGrpSpPr/>
        <p:nvPr/>
      </p:nvGrpSpPr>
      <p:grpSpPr>
        <a:xfrm>
          <a:off x="0" y="0"/>
          <a:ext cx="0" cy="0"/>
          <a:chOff x="0" y="0"/>
          <a:chExt cx="0" cy="0"/>
        </a:xfrm>
      </p:grpSpPr>
      <p:sp>
        <p:nvSpPr>
          <p:cNvPr id="23" name="Shape 23"/>
          <p:cNvSpPr txBox="1"/>
          <p:nvPr>
            <p:ph type="title"/>
          </p:nvPr>
        </p:nvSpPr>
        <p:spPr>
          <a:xfrm>
            <a:off x="755640" y="672120"/>
            <a:ext cx="8560800" cy="146196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x">
  <p:cSld name="TITLE_AND_BODY">
    <p:spTree>
      <p:nvGrpSpPr>
        <p:cNvPr id="223" name="Shape 223"/>
        <p:cNvGrpSpPr/>
        <p:nvPr/>
      </p:nvGrpSpPr>
      <p:grpSpPr>
        <a:xfrm>
          <a:off x="0" y="0"/>
          <a:ext cx="0" cy="0"/>
          <a:chOff x="0" y="0"/>
          <a:chExt cx="0" cy="0"/>
        </a:xfrm>
      </p:grpSpPr>
      <p:sp>
        <p:nvSpPr>
          <p:cNvPr id="224" name="Shape 224"/>
          <p:cNvSpPr txBox="1"/>
          <p:nvPr>
            <p:ph type="title"/>
          </p:nvPr>
        </p:nvSpPr>
        <p:spPr>
          <a:xfrm>
            <a:off x="755640" y="672120"/>
            <a:ext cx="8560800" cy="1461960"/>
          </a:xfrm>
          <a:prstGeom prst="rect">
            <a:avLst/>
          </a:prstGeom>
          <a:noFill/>
          <a:ln>
            <a:noFill/>
          </a:ln>
        </p:spPr>
        <p:txBody>
          <a:bodyPr anchorCtr="1"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225" name="Shape 225"/>
          <p:cNvSpPr txBox="1"/>
          <p:nvPr>
            <p:ph idx="1" type="subTitle"/>
          </p:nvPr>
        </p:nvSpPr>
        <p:spPr>
          <a:xfrm>
            <a:off x="504000" y="1768680"/>
            <a:ext cx="9072000" cy="438444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type="obj">
  <p:cSld name="OBJECT">
    <p:spTree>
      <p:nvGrpSpPr>
        <p:cNvPr id="226" name="Shape 226"/>
        <p:cNvGrpSpPr/>
        <p:nvPr/>
      </p:nvGrpSpPr>
      <p:grpSpPr>
        <a:xfrm>
          <a:off x="0" y="0"/>
          <a:ext cx="0" cy="0"/>
          <a:chOff x="0" y="0"/>
          <a:chExt cx="0" cy="0"/>
        </a:xfrm>
      </p:grpSpPr>
      <p:sp>
        <p:nvSpPr>
          <p:cNvPr id="227" name="Shape 227"/>
          <p:cNvSpPr txBox="1"/>
          <p:nvPr>
            <p:ph type="title"/>
          </p:nvPr>
        </p:nvSpPr>
        <p:spPr>
          <a:xfrm>
            <a:off x="755640" y="672120"/>
            <a:ext cx="8560800" cy="1461960"/>
          </a:xfrm>
          <a:prstGeom prst="rect">
            <a:avLst/>
          </a:prstGeom>
          <a:noFill/>
          <a:ln>
            <a:noFill/>
          </a:ln>
        </p:spPr>
        <p:txBody>
          <a:bodyPr anchorCtr="1"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228" name="Shape 228"/>
          <p:cNvSpPr txBox="1"/>
          <p:nvPr>
            <p:ph idx="1" type="body"/>
          </p:nvPr>
        </p:nvSpPr>
        <p:spPr>
          <a:xfrm>
            <a:off x="504000" y="1768680"/>
            <a:ext cx="9072000" cy="43844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type="twoObj">
  <p:cSld name="TWO_OBJECTS">
    <p:spTree>
      <p:nvGrpSpPr>
        <p:cNvPr id="229" name="Shape 229"/>
        <p:cNvGrpSpPr/>
        <p:nvPr/>
      </p:nvGrpSpPr>
      <p:grpSpPr>
        <a:xfrm>
          <a:off x="0" y="0"/>
          <a:ext cx="0" cy="0"/>
          <a:chOff x="0" y="0"/>
          <a:chExt cx="0" cy="0"/>
        </a:xfrm>
      </p:grpSpPr>
      <p:sp>
        <p:nvSpPr>
          <p:cNvPr id="230" name="Shape 230"/>
          <p:cNvSpPr txBox="1"/>
          <p:nvPr>
            <p:ph type="title"/>
          </p:nvPr>
        </p:nvSpPr>
        <p:spPr>
          <a:xfrm>
            <a:off x="755640" y="672120"/>
            <a:ext cx="8560800" cy="1461960"/>
          </a:xfrm>
          <a:prstGeom prst="rect">
            <a:avLst/>
          </a:prstGeom>
          <a:noFill/>
          <a:ln>
            <a:noFill/>
          </a:ln>
        </p:spPr>
        <p:txBody>
          <a:bodyPr anchorCtr="1"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231" name="Shape 231"/>
          <p:cNvSpPr txBox="1"/>
          <p:nvPr>
            <p:ph idx="1" type="body"/>
          </p:nvPr>
        </p:nvSpPr>
        <p:spPr>
          <a:xfrm>
            <a:off x="504000" y="1768680"/>
            <a:ext cx="4426920" cy="43844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32" name="Shape 232"/>
          <p:cNvSpPr txBox="1"/>
          <p:nvPr>
            <p:ph idx="2" type="body"/>
          </p:nvPr>
        </p:nvSpPr>
        <p:spPr>
          <a:xfrm>
            <a:off x="5152680" y="1768680"/>
            <a:ext cx="4426920" cy="43844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33" name="Shape 233"/>
        <p:cNvGrpSpPr/>
        <p:nvPr/>
      </p:nvGrpSpPr>
      <p:grpSpPr>
        <a:xfrm>
          <a:off x="0" y="0"/>
          <a:ext cx="0" cy="0"/>
          <a:chOff x="0" y="0"/>
          <a:chExt cx="0" cy="0"/>
        </a:xfrm>
      </p:grpSpPr>
      <p:sp>
        <p:nvSpPr>
          <p:cNvPr id="234" name="Shape 234"/>
          <p:cNvSpPr txBox="1"/>
          <p:nvPr>
            <p:ph type="title"/>
          </p:nvPr>
        </p:nvSpPr>
        <p:spPr>
          <a:xfrm>
            <a:off x="755640" y="672120"/>
            <a:ext cx="8560800" cy="1461960"/>
          </a:xfrm>
          <a:prstGeom prst="rect">
            <a:avLst/>
          </a:prstGeom>
          <a:noFill/>
          <a:ln>
            <a:noFill/>
          </a:ln>
        </p:spPr>
        <p:txBody>
          <a:bodyPr anchorCtr="1"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entered Text" type="objOnly">
  <p:cSld name="OBJECT_ONLY">
    <p:spTree>
      <p:nvGrpSpPr>
        <p:cNvPr id="235" name="Shape 235"/>
        <p:cNvGrpSpPr/>
        <p:nvPr/>
      </p:nvGrpSpPr>
      <p:grpSpPr>
        <a:xfrm>
          <a:off x="0" y="0"/>
          <a:ext cx="0" cy="0"/>
          <a:chOff x="0" y="0"/>
          <a:chExt cx="0" cy="0"/>
        </a:xfrm>
      </p:grpSpPr>
      <p:sp>
        <p:nvSpPr>
          <p:cNvPr id="236" name="Shape 236"/>
          <p:cNvSpPr txBox="1"/>
          <p:nvPr>
            <p:ph idx="1" type="subTitle"/>
          </p:nvPr>
        </p:nvSpPr>
        <p:spPr>
          <a:xfrm>
            <a:off x="755640" y="672120"/>
            <a:ext cx="8560800" cy="677808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and Content" type="twoObjAndObj">
  <p:cSld name="TWO_OBJECTS_AND_OBJECT">
    <p:spTree>
      <p:nvGrpSpPr>
        <p:cNvPr id="237" name="Shape 237"/>
        <p:cNvGrpSpPr/>
        <p:nvPr/>
      </p:nvGrpSpPr>
      <p:grpSpPr>
        <a:xfrm>
          <a:off x="0" y="0"/>
          <a:ext cx="0" cy="0"/>
          <a:chOff x="0" y="0"/>
          <a:chExt cx="0" cy="0"/>
        </a:xfrm>
      </p:grpSpPr>
      <p:sp>
        <p:nvSpPr>
          <p:cNvPr id="238" name="Shape 238"/>
          <p:cNvSpPr txBox="1"/>
          <p:nvPr>
            <p:ph type="title"/>
          </p:nvPr>
        </p:nvSpPr>
        <p:spPr>
          <a:xfrm>
            <a:off x="755640" y="672120"/>
            <a:ext cx="8560800" cy="1461960"/>
          </a:xfrm>
          <a:prstGeom prst="rect">
            <a:avLst/>
          </a:prstGeom>
          <a:noFill/>
          <a:ln>
            <a:noFill/>
          </a:ln>
        </p:spPr>
        <p:txBody>
          <a:bodyPr anchorCtr="1"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239" name="Shape 239"/>
          <p:cNvSpPr txBox="1"/>
          <p:nvPr>
            <p:ph idx="1" type="body"/>
          </p:nvPr>
        </p:nvSpPr>
        <p:spPr>
          <a:xfrm>
            <a:off x="504000" y="1768680"/>
            <a:ext cx="4426920" cy="20912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40" name="Shape 240"/>
          <p:cNvSpPr txBox="1"/>
          <p:nvPr>
            <p:ph idx="2" type="body"/>
          </p:nvPr>
        </p:nvSpPr>
        <p:spPr>
          <a:xfrm>
            <a:off x="504000" y="4059000"/>
            <a:ext cx="4426920" cy="20912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41" name="Shape 241"/>
          <p:cNvSpPr txBox="1"/>
          <p:nvPr>
            <p:ph idx="3" type="body"/>
          </p:nvPr>
        </p:nvSpPr>
        <p:spPr>
          <a:xfrm>
            <a:off x="5152680" y="1768680"/>
            <a:ext cx="4426920" cy="43844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and 2 Content" type="objAndTwoObj">
  <p:cSld name="OBJECT_AND_TWO_OBJECTS">
    <p:spTree>
      <p:nvGrpSpPr>
        <p:cNvPr id="242" name="Shape 242"/>
        <p:cNvGrpSpPr/>
        <p:nvPr/>
      </p:nvGrpSpPr>
      <p:grpSpPr>
        <a:xfrm>
          <a:off x="0" y="0"/>
          <a:ext cx="0" cy="0"/>
          <a:chOff x="0" y="0"/>
          <a:chExt cx="0" cy="0"/>
        </a:xfrm>
      </p:grpSpPr>
      <p:sp>
        <p:nvSpPr>
          <p:cNvPr id="243" name="Shape 243"/>
          <p:cNvSpPr txBox="1"/>
          <p:nvPr>
            <p:ph type="title"/>
          </p:nvPr>
        </p:nvSpPr>
        <p:spPr>
          <a:xfrm>
            <a:off x="755640" y="672120"/>
            <a:ext cx="8560800" cy="1461960"/>
          </a:xfrm>
          <a:prstGeom prst="rect">
            <a:avLst/>
          </a:prstGeom>
          <a:noFill/>
          <a:ln>
            <a:noFill/>
          </a:ln>
        </p:spPr>
        <p:txBody>
          <a:bodyPr anchorCtr="1"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244" name="Shape 244"/>
          <p:cNvSpPr txBox="1"/>
          <p:nvPr>
            <p:ph idx="1" type="body"/>
          </p:nvPr>
        </p:nvSpPr>
        <p:spPr>
          <a:xfrm>
            <a:off x="504000" y="1768680"/>
            <a:ext cx="4426920" cy="43844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45" name="Shape 245"/>
          <p:cNvSpPr txBox="1"/>
          <p:nvPr>
            <p:ph idx="2" type="body"/>
          </p:nvPr>
        </p:nvSpPr>
        <p:spPr>
          <a:xfrm>
            <a:off x="5152680" y="1768680"/>
            <a:ext cx="4426920" cy="20912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46" name="Shape 246"/>
          <p:cNvSpPr txBox="1"/>
          <p:nvPr>
            <p:ph idx="3" type="body"/>
          </p:nvPr>
        </p:nvSpPr>
        <p:spPr>
          <a:xfrm>
            <a:off x="5152680" y="4059000"/>
            <a:ext cx="4426920" cy="20912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over Content" type="twoObjOverTx">
  <p:cSld name="TWO_OBJECTS_OVER_TEXT">
    <p:spTree>
      <p:nvGrpSpPr>
        <p:cNvPr id="247" name="Shape 247"/>
        <p:cNvGrpSpPr/>
        <p:nvPr/>
      </p:nvGrpSpPr>
      <p:grpSpPr>
        <a:xfrm>
          <a:off x="0" y="0"/>
          <a:ext cx="0" cy="0"/>
          <a:chOff x="0" y="0"/>
          <a:chExt cx="0" cy="0"/>
        </a:xfrm>
      </p:grpSpPr>
      <p:sp>
        <p:nvSpPr>
          <p:cNvPr id="248" name="Shape 248"/>
          <p:cNvSpPr txBox="1"/>
          <p:nvPr>
            <p:ph type="title"/>
          </p:nvPr>
        </p:nvSpPr>
        <p:spPr>
          <a:xfrm>
            <a:off x="755640" y="672120"/>
            <a:ext cx="8560800" cy="1461960"/>
          </a:xfrm>
          <a:prstGeom prst="rect">
            <a:avLst/>
          </a:prstGeom>
          <a:noFill/>
          <a:ln>
            <a:noFill/>
          </a:ln>
        </p:spPr>
        <p:txBody>
          <a:bodyPr anchorCtr="1"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249" name="Shape 249"/>
          <p:cNvSpPr txBox="1"/>
          <p:nvPr>
            <p:ph idx="1" type="body"/>
          </p:nvPr>
        </p:nvSpPr>
        <p:spPr>
          <a:xfrm>
            <a:off x="504000" y="1768680"/>
            <a:ext cx="4426920" cy="20912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50" name="Shape 250"/>
          <p:cNvSpPr txBox="1"/>
          <p:nvPr>
            <p:ph idx="2" type="body"/>
          </p:nvPr>
        </p:nvSpPr>
        <p:spPr>
          <a:xfrm>
            <a:off x="5152680" y="1768680"/>
            <a:ext cx="4426920" cy="20912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51" name="Shape 251"/>
          <p:cNvSpPr txBox="1"/>
          <p:nvPr>
            <p:ph idx="3" type="body"/>
          </p:nvPr>
        </p:nvSpPr>
        <p:spPr>
          <a:xfrm>
            <a:off x="504000" y="4059000"/>
            <a:ext cx="9072000" cy="20912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over Content" type="objOverTx">
  <p:cSld name="OBJECT_OVER_TEXT">
    <p:spTree>
      <p:nvGrpSpPr>
        <p:cNvPr id="252" name="Shape 252"/>
        <p:cNvGrpSpPr/>
        <p:nvPr/>
      </p:nvGrpSpPr>
      <p:grpSpPr>
        <a:xfrm>
          <a:off x="0" y="0"/>
          <a:ext cx="0" cy="0"/>
          <a:chOff x="0" y="0"/>
          <a:chExt cx="0" cy="0"/>
        </a:xfrm>
      </p:grpSpPr>
      <p:sp>
        <p:nvSpPr>
          <p:cNvPr id="253" name="Shape 253"/>
          <p:cNvSpPr txBox="1"/>
          <p:nvPr>
            <p:ph type="title"/>
          </p:nvPr>
        </p:nvSpPr>
        <p:spPr>
          <a:xfrm>
            <a:off x="755640" y="672120"/>
            <a:ext cx="8560800" cy="1461960"/>
          </a:xfrm>
          <a:prstGeom prst="rect">
            <a:avLst/>
          </a:prstGeom>
          <a:noFill/>
          <a:ln>
            <a:noFill/>
          </a:ln>
        </p:spPr>
        <p:txBody>
          <a:bodyPr anchorCtr="1"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254" name="Shape 254"/>
          <p:cNvSpPr txBox="1"/>
          <p:nvPr>
            <p:ph idx="1" type="body"/>
          </p:nvPr>
        </p:nvSpPr>
        <p:spPr>
          <a:xfrm>
            <a:off x="504000" y="1768680"/>
            <a:ext cx="9072000" cy="20912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55" name="Shape 255"/>
          <p:cNvSpPr txBox="1"/>
          <p:nvPr>
            <p:ph idx="2" type="body"/>
          </p:nvPr>
        </p:nvSpPr>
        <p:spPr>
          <a:xfrm>
            <a:off x="504000" y="4059000"/>
            <a:ext cx="9072000" cy="20912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4 Content" type="fourObj">
  <p:cSld name="FOUR_OBJECTS">
    <p:spTree>
      <p:nvGrpSpPr>
        <p:cNvPr id="256" name="Shape 256"/>
        <p:cNvGrpSpPr/>
        <p:nvPr/>
      </p:nvGrpSpPr>
      <p:grpSpPr>
        <a:xfrm>
          <a:off x="0" y="0"/>
          <a:ext cx="0" cy="0"/>
          <a:chOff x="0" y="0"/>
          <a:chExt cx="0" cy="0"/>
        </a:xfrm>
      </p:grpSpPr>
      <p:sp>
        <p:nvSpPr>
          <p:cNvPr id="257" name="Shape 257"/>
          <p:cNvSpPr txBox="1"/>
          <p:nvPr>
            <p:ph type="title"/>
          </p:nvPr>
        </p:nvSpPr>
        <p:spPr>
          <a:xfrm>
            <a:off x="755640" y="672120"/>
            <a:ext cx="8560800" cy="1461960"/>
          </a:xfrm>
          <a:prstGeom prst="rect">
            <a:avLst/>
          </a:prstGeom>
          <a:noFill/>
          <a:ln>
            <a:noFill/>
          </a:ln>
        </p:spPr>
        <p:txBody>
          <a:bodyPr anchorCtr="1"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258" name="Shape 258"/>
          <p:cNvSpPr txBox="1"/>
          <p:nvPr>
            <p:ph idx="1" type="body"/>
          </p:nvPr>
        </p:nvSpPr>
        <p:spPr>
          <a:xfrm>
            <a:off x="504000" y="1768680"/>
            <a:ext cx="4426920" cy="20912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59" name="Shape 259"/>
          <p:cNvSpPr txBox="1"/>
          <p:nvPr>
            <p:ph idx="2" type="body"/>
          </p:nvPr>
        </p:nvSpPr>
        <p:spPr>
          <a:xfrm>
            <a:off x="5152680" y="1768680"/>
            <a:ext cx="4426920" cy="20912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60" name="Shape 260"/>
          <p:cNvSpPr txBox="1"/>
          <p:nvPr>
            <p:ph idx="3" type="body"/>
          </p:nvPr>
        </p:nvSpPr>
        <p:spPr>
          <a:xfrm>
            <a:off x="5152680" y="4059000"/>
            <a:ext cx="4426920" cy="20912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61" name="Shape 261"/>
          <p:cNvSpPr txBox="1"/>
          <p:nvPr>
            <p:ph idx="4" type="body"/>
          </p:nvPr>
        </p:nvSpPr>
        <p:spPr>
          <a:xfrm>
            <a:off x="504000" y="4059000"/>
            <a:ext cx="4426920" cy="20912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entered Text" type="objOnly">
  <p:cSld name="OBJECT_ONLY">
    <p:spTree>
      <p:nvGrpSpPr>
        <p:cNvPr id="24" name="Shape 24"/>
        <p:cNvGrpSpPr/>
        <p:nvPr/>
      </p:nvGrpSpPr>
      <p:grpSpPr>
        <a:xfrm>
          <a:off x="0" y="0"/>
          <a:ext cx="0" cy="0"/>
          <a:chOff x="0" y="0"/>
          <a:chExt cx="0" cy="0"/>
        </a:xfrm>
      </p:grpSpPr>
      <p:sp>
        <p:nvSpPr>
          <p:cNvPr id="25" name="Shape 25"/>
          <p:cNvSpPr txBox="1"/>
          <p:nvPr>
            <p:ph idx="1" type="subTitle"/>
          </p:nvPr>
        </p:nvSpPr>
        <p:spPr>
          <a:xfrm>
            <a:off x="755640" y="672120"/>
            <a:ext cx="8560800" cy="677808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6 Content">
  <p:cSld name="Title, 6 Content">
    <p:spTree>
      <p:nvGrpSpPr>
        <p:cNvPr id="262" name="Shape 262"/>
        <p:cNvGrpSpPr/>
        <p:nvPr/>
      </p:nvGrpSpPr>
      <p:grpSpPr>
        <a:xfrm>
          <a:off x="0" y="0"/>
          <a:ext cx="0" cy="0"/>
          <a:chOff x="0" y="0"/>
          <a:chExt cx="0" cy="0"/>
        </a:xfrm>
      </p:grpSpPr>
      <p:sp>
        <p:nvSpPr>
          <p:cNvPr id="263" name="Shape 263"/>
          <p:cNvSpPr txBox="1"/>
          <p:nvPr>
            <p:ph type="title"/>
          </p:nvPr>
        </p:nvSpPr>
        <p:spPr>
          <a:xfrm>
            <a:off x="755640" y="672120"/>
            <a:ext cx="8560800" cy="1461960"/>
          </a:xfrm>
          <a:prstGeom prst="rect">
            <a:avLst/>
          </a:prstGeom>
          <a:noFill/>
          <a:ln>
            <a:noFill/>
          </a:ln>
        </p:spPr>
        <p:txBody>
          <a:bodyPr anchorCtr="1"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264" name="Shape 264"/>
          <p:cNvSpPr txBox="1"/>
          <p:nvPr>
            <p:ph idx="1" type="body"/>
          </p:nvPr>
        </p:nvSpPr>
        <p:spPr>
          <a:xfrm>
            <a:off x="504000" y="1768680"/>
            <a:ext cx="9072000" cy="43844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65" name="Shape 265"/>
          <p:cNvSpPr txBox="1"/>
          <p:nvPr>
            <p:ph idx="2" type="body"/>
          </p:nvPr>
        </p:nvSpPr>
        <p:spPr>
          <a:xfrm>
            <a:off x="504000" y="1768680"/>
            <a:ext cx="9072000" cy="43844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66" name="Shape 266"/>
          <p:cNvSpPr/>
          <p:nvPr/>
        </p:nvSpPr>
        <p:spPr>
          <a:xfrm>
            <a:off x="504000" y="1768680"/>
            <a:ext cx="9072000" cy="4384440"/>
          </a:xfrm>
          <a:prstGeom prst="rect">
            <a:avLst/>
          </a:prstGeom>
          <a:noFill/>
          <a:ln>
            <a:noFill/>
          </a:ln>
        </p:spPr>
      </p:sp>
      <p:sp>
        <p:nvSpPr>
          <p:cNvPr id="267" name="Shape 267"/>
          <p:cNvSpPr/>
          <p:nvPr/>
        </p:nvSpPr>
        <p:spPr>
          <a:xfrm>
            <a:off x="504000" y="1768680"/>
            <a:ext cx="9072000" cy="438444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and Content" type="twoObjAndObj">
  <p:cSld name="TWO_OBJECTS_AND_OBJECT">
    <p:spTree>
      <p:nvGrpSpPr>
        <p:cNvPr id="26" name="Shape 26"/>
        <p:cNvGrpSpPr/>
        <p:nvPr/>
      </p:nvGrpSpPr>
      <p:grpSpPr>
        <a:xfrm>
          <a:off x="0" y="0"/>
          <a:ext cx="0" cy="0"/>
          <a:chOff x="0" y="0"/>
          <a:chExt cx="0" cy="0"/>
        </a:xfrm>
      </p:grpSpPr>
      <p:sp>
        <p:nvSpPr>
          <p:cNvPr id="27" name="Shape 27"/>
          <p:cNvSpPr txBox="1"/>
          <p:nvPr>
            <p:ph type="title"/>
          </p:nvPr>
        </p:nvSpPr>
        <p:spPr>
          <a:xfrm>
            <a:off x="755640" y="672120"/>
            <a:ext cx="8560800" cy="146196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28" name="Shape 28"/>
          <p:cNvSpPr txBox="1"/>
          <p:nvPr>
            <p:ph idx="1" type="body"/>
          </p:nvPr>
        </p:nvSpPr>
        <p:spPr>
          <a:xfrm>
            <a:off x="504000" y="1768680"/>
            <a:ext cx="4426920" cy="20912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9" name="Shape 29"/>
          <p:cNvSpPr txBox="1"/>
          <p:nvPr>
            <p:ph idx="2" type="body"/>
          </p:nvPr>
        </p:nvSpPr>
        <p:spPr>
          <a:xfrm>
            <a:off x="504000" y="4059000"/>
            <a:ext cx="4426920" cy="20912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30" name="Shape 30"/>
          <p:cNvSpPr txBox="1"/>
          <p:nvPr>
            <p:ph idx="3" type="body"/>
          </p:nvPr>
        </p:nvSpPr>
        <p:spPr>
          <a:xfrm>
            <a:off x="5152680" y="1768680"/>
            <a:ext cx="4426920" cy="43844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and 2 Content" type="objAndTwoObj">
  <p:cSld name="OBJECT_AND_TWO_OBJECTS">
    <p:spTree>
      <p:nvGrpSpPr>
        <p:cNvPr id="31" name="Shape 31"/>
        <p:cNvGrpSpPr/>
        <p:nvPr/>
      </p:nvGrpSpPr>
      <p:grpSpPr>
        <a:xfrm>
          <a:off x="0" y="0"/>
          <a:ext cx="0" cy="0"/>
          <a:chOff x="0" y="0"/>
          <a:chExt cx="0" cy="0"/>
        </a:xfrm>
      </p:grpSpPr>
      <p:sp>
        <p:nvSpPr>
          <p:cNvPr id="32" name="Shape 32"/>
          <p:cNvSpPr txBox="1"/>
          <p:nvPr>
            <p:ph type="title"/>
          </p:nvPr>
        </p:nvSpPr>
        <p:spPr>
          <a:xfrm>
            <a:off x="755640" y="672120"/>
            <a:ext cx="8560800" cy="146196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33" name="Shape 33"/>
          <p:cNvSpPr txBox="1"/>
          <p:nvPr>
            <p:ph idx="1" type="body"/>
          </p:nvPr>
        </p:nvSpPr>
        <p:spPr>
          <a:xfrm>
            <a:off x="504000" y="1768680"/>
            <a:ext cx="4426920" cy="43844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34" name="Shape 34"/>
          <p:cNvSpPr txBox="1"/>
          <p:nvPr>
            <p:ph idx="2" type="body"/>
          </p:nvPr>
        </p:nvSpPr>
        <p:spPr>
          <a:xfrm>
            <a:off x="5152680" y="1768680"/>
            <a:ext cx="4426920" cy="20912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35" name="Shape 35"/>
          <p:cNvSpPr txBox="1"/>
          <p:nvPr>
            <p:ph idx="3" type="body"/>
          </p:nvPr>
        </p:nvSpPr>
        <p:spPr>
          <a:xfrm>
            <a:off x="5152680" y="4059000"/>
            <a:ext cx="4426920" cy="20912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over Content" type="twoObjOverTx">
  <p:cSld name="TWO_OBJECTS_OVER_TEXT">
    <p:spTree>
      <p:nvGrpSpPr>
        <p:cNvPr id="36" name="Shape 36"/>
        <p:cNvGrpSpPr/>
        <p:nvPr/>
      </p:nvGrpSpPr>
      <p:grpSpPr>
        <a:xfrm>
          <a:off x="0" y="0"/>
          <a:ext cx="0" cy="0"/>
          <a:chOff x="0" y="0"/>
          <a:chExt cx="0" cy="0"/>
        </a:xfrm>
      </p:grpSpPr>
      <p:sp>
        <p:nvSpPr>
          <p:cNvPr id="37" name="Shape 37"/>
          <p:cNvSpPr txBox="1"/>
          <p:nvPr>
            <p:ph type="title"/>
          </p:nvPr>
        </p:nvSpPr>
        <p:spPr>
          <a:xfrm>
            <a:off x="755640" y="672120"/>
            <a:ext cx="8560800" cy="146196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38" name="Shape 38"/>
          <p:cNvSpPr txBox="1"/>
          <p:nvPr>
            <p:ph idx="1" type="body"/>
          </p:nvPr>
        </p:nvSpPr>
        <p:spPr>
          <a:xfrm>
            <a:off x="504000" y="1768680"/>
            <a:ext cx="4426920" cy="20912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39" name="Shape 39"/>
          <p:cNvSpPr txBox="1"/>
          <p:nvPr>
            <p:ph idx="2" type="body"/>
          </p:nvPr>
        </p:nvSpPr>
        <p:spPr>
          <a:xfrm>
            <a:off x="5152680" y="1768680"/>
            <a:ext cx="4426920" cy="20912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40" name="Shape 40"/>
          <p:cNvSpPr txBox="1"/>
          <p:nvPr>
            <p:ph idx="3" type="body"/>
          </p:nvPr>
        </p:nvSpPr>
        <p:spPr>
          <a:xfrm>
            <a:off x="504000" y="4059000"/>
            <a:ext cx="9072000" cy="20912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6.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3.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theme" Target="../theme/theme5.xml"/><Relationship Id="rId12" Type="http://schemas.openxmlformats.org/officeDocument/2006/relationships/slideLayout" Target="../slideLayouts/slideLayout36.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0" Type="http://schemas.openxmlformats.org/officeDocument/2006/relationships/slideLayout" Target="../slideLayouts/slideLayout46.xml"/><Relationship Id="rId13" Type="http://schemas.openxmlformats.org/officeDocument/2006/relationships/theme" Target="../theme/theme4.xml"/><Relationship Id="rId12" Type="http://schemas.openxmlformats.org/officeDocument/2006/relationships/slideLayout" Target="../slideLayouts/slideLayout48.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9" Type="http://schemas.openxmlformats.org/officeDocument/2006/relationships/slideLayout" Target="../slideLayouts/slideLayout45.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9.xml"/><Relationship Id="rId10" Type="http://schemas.openxmlformats.org/officeDocument/2006/relationships/slideLayout" Target="../slideLayouts/slideLayout58.xml"/><Relationship Id="rId13" Type="http://schemas.openxmlformats.org/officeDocument/2006/relationships/theme" Target="../theme/theme2.xml"/><Relationship Id="rId12" Type="http://schemas.openxmlformats.org/officeDocument/2006/relationships/slideLayout" Target="../slideLayouts/slideLayout60.xml"/><Relationship Id="rId1" Type="http://schemas.openxmlformats.org/officeDocument/2006/relationships/slideLayout" Target="../slideLayouts/slideLayout49.xml"/><Relationship Id="rId2" Type="http://schemas.openxmlformats.org/officeDocument/2006/relationships/slideLayout" Target="../slideLayouts/slideLayout50.xml"/><Relationship Id="rId3" Type="http://schemas.openxmlformats.org/officeDocument/2006/relationships/slideLayout" Target="../slideLayouts/slideLayout51.xml"/><Relationship Id="rId4" Type="http://schemas.openxmlformats.org/officeDocument/2006/relationships/slideLayout" Target="../slideLayouts/slideLayout52.xml"/><Relationship Id="rId9" Type="http://schemas.openxmlformats.org/officeDocument/2006/relationships/slideLayout" Target="../slideLayouts/slideLayout57.xml"/><Relationship Id="rId5" Type="http://schemas.openxmlformats.org/officeDocument/2006/relationships/slideLayout" Target="../slideLayouts/slideLayout53.xml"/><Relationship Id="rId6" Type="http://schemas.openxmlformats.org/officeDocument/2006/relationships/slideLayout" Target="../slideLayouts/slideLayout54.xml"/><Relationship Id="rId7" Type="http://schemas.openxmlformats.org/officeDocument/2006/relationships/slideLayout" Target="../slideLayouts/slideLayout55.xml"/><Relationship Id="rId8"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 name="Shape 5"/>
        <p:cNvGrpSpPr/>
        <p:nvPr/>
      </p:nvGrpSpPr>
      <p:grpSpPr>
        <a:xfrm>
          <a:off x="0" y="0"/>
          <a:ext cx="0" cy="0"/>
          <a:chOff x="0" y="0"/>
          <a:chExt cx="0" cy="0"/>
        </a:xfrm>
      </p:grpSpPr>
      <p:sp>
        <p:nvSpPr>
          <p:cNvPr id="6" name="Shape 6"/>
          <p:cNvSpPr txBox="1"/>
          <p:nvPr>
            <p:ph idx="10" type="dt"/>
          </p:nvPr>
        </p:nvSpPr>
        <p:spPr>
          <a:xfrm>
            <a:off x="6348960" y="6485400"/>
            <a:ext cx="2268000" cy="40248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7" name="Shape 7"/>
          <p:cNvSpPr txBox="1"/>
          <p:nvPr>
            <p:ph idx="11" type="ftr"/>
          </p:nvPr>
        </p:nvSpPr>
        <p:spPr>
          <a:xfrm>
            <a:off x="755640" y="6485400"/>
            <a:ext cx="5517360" cy="40248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8" name="Shape 8"/>
          <p:cNvSpPr txBox="1"/>
          <p:nvPr>
            <p:ph idx="12" type="sldNum"/>
          </p:nvPr>
        </p:nvSpPr>
        <p:spPr>
          <a:xfrm>
            <a:off x="8693280" y="6485400"/>
            <a:ext cx="623160" cy="40248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buNone/>
              <a:defRPr b="0" i="0" sz="1100" u="none" cap="none" strike="noStrike">
                <a:solidFill>
                  <a:srgbClr val="FFFFFF"/>
                </a:solidFill>
                <a:latin typeface="Rockwell"/>
                <a:ea typeface="Rockwell"/>
                <a:cs typeface="Rockwell"/>
                <a:sym typeface="Rockwell"/>
              </a:defRPr>
            </a:lvl1pPr>
            <a:lvl2pPr indent="0" lvl="1" marL="0" marR="0" rtl="0" algn="r">
              <a:lnSpc>
                <a:spcPct val="100000"/>
              </a:lnSpc>
              <a:spcBef>
                <a:spcPts val="0"/>
              </a:spcBef>
              <a:buNone/>
              <a:defRPr b="0" i="0" sz="1100" u="none" cap="none" strike="noStrike">
                <a:solidFill>
                  <a:srgbClr val="FFFFFF"/>
                </a:solidFill>
                <a:latin typeface="Rockwell"/>
                <a:ea typeface="Rockwell"/>
                <a:cs typeface="Rockwell"/>
                <a:sym typeface="Rockwell"/>
              </a:defRPr>
            </a:lvl2pPr>
            <a:lvl3pPr indent="0" lvl="2" marL="0" marR="0" rtl="0" algn="r">
              <a:lnSpc>
                <a:spcPct val="100000"/>
              </a:lnSpc>
              <a:spcBef>
                <a:spcPts val="0"/>
              </a:spcBef>
              <a:buNone/>
              <a:defRPr b="0" i="0" sz="1100" u="none" cap="none" strike="noStrike">
                <a:solidFill>
                  <a:srgbClr val="FFFFFF"/>
                </a:solidFill>
                <a:latin typeface="Rockwell"/>
                <a:ea typeface="Rockwell"/>
                <a:cs typeface="Rockwell"/>
                <a:sym typeface="Rockwell"/>
              </a:defRPr>
            </a:lvl3pPr>
            <a:lvl4pPr indent="0" lvl="3" marL="0" marR="0" rtl="0" algn="r">
              <a:lnSpc>
                <a:spcPct val="100000"/>
              </a:lnSpc>
              <a:spcBef>
                <a:spcPts val="0"/>
              </a:spcBef>
              <a:buNone/>
              <a:defRPr b="0" i="0" sz="1100" u="none" cap="none" strike="noStrike">
                <a:solidFill>
                  <a:srgbClr val="FFFFFF"/>
                </a:solidFill>
                <a:latin typeface="Rockwell"/>
                <a:ea typeface="Rockwell"/>
                <a:cs typeface="Rockwell"/>
                <a:sym typeface="Rockwell"/>
              </a:defRPr>
            </a:lvl4pPr>
            <a:lvl5pPr indent="0" lvl="4" marL="0" marR="0" rtl="0" algn="r">
              <a:lnSpc>
                <a:spcPct val="100000"/>
              </a:lnSpc>
              <a:spcBef>
                <a:spcPts val="0"/>
              </a:spcBef>
              <a:buNone/>
              <a:defRPr b="0" i="0" sz="1100" u="none" cap="none" strike="noStrike">
                <a:solidFill>
                  <a:srgbClr val="FFFFFF"/>
                </a:solidFill>
                <a:latin typeface="Rockwell"/>
                <a:ea typeface="Rockwell"/>
                <a:cs typeface="Rockwell"/>
                <a:sym typeface="Rockwell"/>
              </a:defRPr>
            </a:lvl5pPr>
            <a:lvl6pPr indent="0" lvl="5" marL="0" marR="0" rtl="0" algn="r">
              <a:lnSpc>
                <a:spcPct val="100000"/>
              </a:lnSpc>
              <a:spcBef>
                <a:spcPts val="0"/>
              </a:spcBef>
              <a:buNone/>
              <a:defRPr b="0" i="0" sz="1100" u="none" cap="none" strike="noStrike">
                <a:solidFill>
                  <a:srgbClr val="FFFFFF"/>
                </a:solidFill>
                <a:latin typeface="Rockwell"/>
                <a:ea typeface="Rockwell"/>
                <a:cs typeface="Rockwell"/>
                <a:sym typeface="Rockwell"/>
              </a:defRPr>
            </a:lvl6pPr>
            <a:lvl7pPr indent="0" lvl="6" marL="0" marR="0" rtl="0" algn="r">
              <a:lnSpc>
                <a:spcPct val="100000"/>
              </a:lnSpc>
              <a:spcBef>
                <a:spcPts val="0"/>
              </a:spcBef>
              <a:buNone/>
              <a:defRPr b="0" i="0" sz="1100" u="none" cap="none" strike="noStrike">
                <a:solidFill>
                  <a:srgbClr val="FFFFFF"/>
                </a:solidFill>
                <a:latin typeface="Rockwell"/>
                <a:ea typeface="Rockwell"/>
                <a:cs typeface="Rockwell"/>
                <a:sym typeface="Rockwell"/>
              </a:defRPr>
            </a:lvl7pPr>
            <a:lvl8pPr indent="0" lvl="7" marL="0" marR="0" rtl="0" algn="r">
              <a:lnSpc>
                <a:spcPct val="100000"/>
              </a:lnSpc>
              <a:spcBef>
                <a:spcPts val="0"/>
              </a:spcBef>
              <a:buNone/>
              <a:defRPr b="0" i="0" sz="1100" u="none" cap="none" strike="noStrike">
                <a:solidFill>
                  <a:srgbClr val="FFFFFF"/>
                </a:solidFill>
                <a:latin typeface="Rockwell"/>
                <a:ea typeface="Rockwell"/>
                <a:cs typeface="Rockwell"/>
                <a:sym typeface="Rockwell"/>
              </a:defRPr>
            </a:lvl8pPr>
            <a:lvl9pPr indent="0" lvl="8" marL="0" marR="0" rtl="0" algn="r">
              <a:lnSpc>
                <a:spcPct val="100000"/>
              </a:lnSpc>
              <a:spcBef>
                <a:spcPts val="0"/>
              </a:spcBef>
              <a:buNone/>
              <a:defRPr b="0" i="0" sz="1100" u="none" cap="none" strike="noStrike">
                <a:solidFill>
                  <a:srgbClr val="FFFFFF"/>
                </a:solidFill>
                <a:latin typeface="Rockwell"/>
                <a:ea typeface="Rockwell"/>
                <a:cs typeface="Rockwell"/>
                <a:sym typeface="Rockwell"/>
              </a:defRPr>
            </a:lvl9pPr>
          </a:lstStyle>
          <a:p>
            <a:pPr indent="0" lvl="0" marL="0">
              <a:spcBef>
                <a:spcPts val="0"/>
              </a:spcBef>
              <a:spcAft>
                <a:spcPts val="0"/>
              </a:spcAft>
              <a:buNone/>
            </a:pPr>
            <a:fld id="{00000000-1234-1234-1234-123412341234}" type="slidenum">
              <a:rPr lang="el-GR"/>
              <a:t>‹#›</a:t>
            </a:fld>
            <a:endParaRPr sz="2400">
              <a:solidFill>
                <a:srgbClr val="000000"/>
              </a:solidFill>
              <a:latin typeface="Times New Roman"/>
              <a:ea typeface="Times New Roman"/>
              <a:cs typeface="Times New Roman"/>
              <a:sym typeface="Times New Roman"/>
            </a:endParaRPr>
          </a:p>
        </p:txBody>
      </p:sp>
      <p:sp>
        <p:nvSpPr>
          <p:cNvPr id="9" name="Shape 9"/>
          <p:cNvSpPr txBox="1"/>
          <p:nvPr>
            <p:ph type="title"/>
          </p:nvPr>
        </p:nvSpPr>
        <p:spPr>
          <a:xfrm>
            <a:off x="504000" y="301320"/>
            <a:ext cx="9072000" cy="12618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0" name="Shape 10"/>
          <p:cNvSpPr txBox="1"/>
          <p:nvPr>
            <p:ph idx="1" type="body"/>
          </p:nvPr>
        </p:nvSpPr>
        <p:spPr>
          <a:xfrm>
            <a:off x="504000" y="1768680"/>
            <a:ext cx="9072000" cy="43844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7" name="Shape 57"/>
        <p:cNvGrpSpPr/>
        <p:nvPr/>
      </p:nvGrpSpPr>
      <p:grpSpPr>
        <a:xfrm>
          <a:off x="0" y="0"/>
          <a:ext cx="0" cy="0"/>
          <a:chOff x="0" y="0"/>
          <a:chExt cx="0" cy="0"/>
        </a:xfrm>
      </p:grpSpPr>
      <p:sp>
        <p:nvSpPr>
          <p:cNvPr id="58" name="Shape 58"/>
          <p:cNvSpPr txBox="1"/>
          <p:nvPr>
            <p:ph type="title"/>
          </p:nvPr>
        </p:nvSpPr>
        <p:spPr>
          <a:xfrm>
            <a:off x="755640" y="672120"/>
            <a:ext cx="8560800" cy="1461960"/>
          </a:xfrm>
          <a:prstGeom prst="rect">
            <a:avLst/>
          </a:prstGeom>
          <a:noFill/>
          <a:ln>
            <a:noFill/>
          </a:ln>
        </p:spPr>
        <p:txBody>
          <a:bodyPr anchorCtr="1"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59" name="Shape 59"/>
          <p:cNvSpPr txBox="1"/>
          <p:nvPr>
            <p:ph idx="2" type="title"/>
          </p:nvPr>
        </p:nvSpPr>
        <p:spPr>
          <a:xfrm>
            <a:off x="755640" y="2301840"/>
            <a:ext cx="4221720" cy="408168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60" name="Shape 60"/>
          <p:cNvSpPr txBox="1"/>
          <p:nvPr>
            <p:ph idx="3" type="title"/>
          </p:nvPr>
        </p:nvSpPr>
        <p:spPr>
          <a:xfrm>
            <a:off x="5104440" y="2301840"/>
            <a:ext cx="4212000" cy="408168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61" name="Shape 61"/>
          <p:cNvSpPr txBox="1"/>
          <p:nvPr>
            <p:ph idx="10" type="dt"/>
          </p:nvPr>
        </p:nvSpPr>
        <p:spPr>
          <a:xfrm>
            <a:off x="6348960" y="6485400"/>
            <a:ext cx="2268000" cy="40248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62" name="Shape 62"/>
          <p:cNvSpPr txBox="1"/>
          <p:nvPr>
            <p:ph idx="11" type="ftr"/>
          </p:nvPr>
        </p:nvSpPr>
        <p:spPr>
          <a:xfrm>
            <a:off x="755640" y="6485400"/>
            <a:ext cx="5517360" cy="40248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63" name="Shape 63"/>
          <p:cNvSpPr txBox="1"/>
          <p:nvPr>
            <p:ph idx="12" type="sldNum"/>
          </p:nvPr>
        </p:nvSpPr>
        <p:spPr>
          <a:xfrm>
            <a:off x="8693280" y="6485400"/>
            <a:ext cx="623160" cy="40248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buNone/>
              <a:defRPr b="0" i="0" sz="1100" u="none" cap="none" strike="noStrike">
                <a:solidFill>
                  <a:srgbClr val="FFFFFF"/>
                </a:solidFill>
                <a:latin typeface="Rockwell"/>
                <a:ea typeface="Rockwell"/>
                <a:cs typeface="Rockwell"/>
                <a:sym typeface="Rockwell"/>
              </a:defRPr>
            </a:lvl1pPr>
            <a:lvl2pPr indent="0" lvl="1" marL="0" marR="0" rtl="0" algn="r">
              <a:lnSpc>
                <a:spcPct val="100000"/>
              </a:lnSpc>
              <a:spcBef>
                <a:spcPts val="0"/>
              </a:spcBef>
              <a:buNone/>
              <a:defRPr b="0" i="0" sz="1100" u="none" cap="none" strike="noStrike">
                <a:solidFill>
                  <a:srgbClr val="FFFFFF"/>
                </a:solidFill>
                <a:latin typeface="Rockwell"/>
                <a:ea typeface="Rockwell"/>
                <a:cs typeface="Rockwell"/>
                <a:sym typeface="Rockwell"/>
              </a:defRPr>
            </a:lvl2pPr>
            <a:lvl3pPr indent="0" lvl="2" marL="0" marR="0" rtl="0" algn="r">
              <a:lnSpc>
                <a:spcPct val="100000"/>
              </a:lnSpc>
              <a:spcBef>
                <a:spcPts val="0"/>
              </a:spcBef>
              <a:buNone/>
              <a:defRPr b="0" i="0" sz="1100" u="none" cap="none" strike="noStrike">
                <a:solidFill>
                  <a:srgbClr val="FFFFFF"/>
                </a:solidFill>
                <a:latin typeface="Rockwell"/>
                <a:ea typeface="Rockwell"/>
                <a:cs typeface="Rockwell"/>
                <a:sym typeface="Rockwell"/>
              </a:defRPr>
            </a:lvl3pPr>
            <a:lvl4pPr indent="0" lvl="3" marL="0" marR="0" rtl="0" algn="r">
              <a:lnSpc>
                <a:spcPct val="100000"/>
              </a:lnSpc>
              <a:spcBef>
                <a:spcPts val="0"/>
              </a:spcBef>
              <a:buNone/>
              <a:defRPr b="0" i="0" sz="1100" u="none" cap="none" strike="noStrike">
                <a:solidFill>
                  <a:srgbClr val="FFFFFF"/>
                </a:solidFill>
                <a:latin typeface="Rockwell"/>
                <a:ea typeface="Rockwell"/>
                <a:cs typeface="Rockwell"/>
                <a:sym typeface="Rockwell"/>
              </a:defRPr>
            </a:lvl4pPr>
            <a:lvl5pPr indent="0" lvl="4" marL="0" marR="0" rtl="0" algn="r">
              <a:lnSpc>
                <a:spcPct val="100000"/>
              </a:lnSpc>
              <a:spcBef>
                <a:spcPts val="0"/>
              </a:spcBef>
              <a:buNone/>
              <a:defRPr b="0" i="0" sz="1100" u="none" cap="none" strike="noStrike">
                <a:solidFill>
                  <a:srgbClr val="FFFFFF"/>
                </a:solidFill>
                <a:latin typeface="Rockwell"/>
                <a:ea typeface="Rockwell"/>
                <a:cs typeface="Rockwell"/>
                <a:sym typeface="Rockwell"/>
              </a:defRPr>
            </a:lvl5pPr>
            <a:lvl6pPr indent="0" lvl="5" marL="0" marR="0" rtl="0" algn="r">
              <a:lnSpc>
                <a:spcPct val="100000"/>
              </a:lnSpc>
              <a:spcBef>
                <a:spcPts val="0"/>
              </a:spcBef>
              <a:buNone/>
              <a:defRPr b="0" i="0" sz="1100" u="none" cap="none" strike="noStrike">
                <a:solidFill>
                  <a:srgbClr val="FFFFFF"/>
                </a:solidFill>
                <a:latin typeface="Rockwell"/>
                <a:ea typeface="Rockwell"/>
                <a:cs typeface="Rockwell"/>
                <a:sym typeface="Rockwell"/>
              </a:defRPr>
            </a:lvl6pPr>
            <a:lvl7pPr indent="0" lvl="6" marL="0" marR="0" rtl="0" algn="r">
              <a:lnSpc>
                <a:spcPct val="100000"/>
              </a:lnSpc>
              <a:spcBef>
                <a:spcPts val="0"/>
              </a:spcBef>
              <a:buNone/>
              <a:defRPr b="0" i="0" sz="1100" u="none" cap="none" strike="noStrike">
                <a:solidFill>
                  <a:srgbClr val="FFFFFF"/>
                </a:solidFill>
                <a:latin typeface="Rockwell"/>
                <a:ea typeface="Rockwell"/>
                <a:cs typeface="Rockwell"/>
                <a:sym typeface="Rockwell"/>
              </a:defRPr>
            </a:lvl7pPr>
            <a:lvl8pPr indent="0" lvl="7" marL="0" marR="0" rtl="0" algn="r">
              <a:lnSpc>
                <a:spcPct val="100000"/>
              </a:lnSpc>
              <a:spcBef>
                <a:spcPts val="0"/>
              </a:spcBef>
              <a:buNone/>
              <a:defRPr b="0" i="0" sz="1100" u="none" cap="none" strike="noStrike">
                <a:solidFill>
                  <a:srgbClr val="FFFFFF"/>
                </a:solidFill>
                <a:latin typeface="Rockwell"/>
                <a:ea typeface="Rockwell"/>
                <a:cs typeface="Rockwell"/>
                <a:sym typeface="Rockwell"/>
              </a:defRPr>
            </a:lvl8pPr>
            <a:lvl9pPr indent="0" lvl="8" marL="0" marR="0" rtl="0" algn="r">
              <a:lnSpc>
                <a:spcPct val="100000"/>
              </a:lnSpc>
              <a:spcBef>
                <a:spcPts val="0"/>
              </a:spcBef>
              <a:buNone/>
              <a:defRPr b="0" i="0" sz="1100" u="none" cap="none" strike="noStrike">
                <a:solidFill>
                  <a:srgbClr val="FFFFFF"/>
                </a:solidFill>
                <a:latin typeface="Rockwell"/>
                <a:ea typeface="Rockwell"/>
                <a:cs typeface="Rockwell"/>
                <a:sym typeface="Rockwell"/>
              </a:defRPr>
            </a:lvl9pPr>
          </a:lstStyle>
          <a:p>
            <a:pPr indent="0" lvl="0" marL="0">
              <a:spcBef>
                <a:spcPts val="0"/>
              </a:spcBef>
              <a:spcAft>
                <a:spcPts val="0"/>
              </a:spcAft>
              <a:buNone/>
            </a:pPr>
            <a:fld id="{00000000-1234-1234-1234-123412341234}" type="slidenum">
              <a:rPr lang="el-GR"/>
              <a:t>‹#›</a:t>
            </a:fld>
            <a:endParaRPr sz="2400">
              <a:solidFill>
                <a:srgbClr val="000000"/>
              </a:solidFill>
              <a:latin typeface="Times New Roman"/>
              <a:ea typeface="Times New Roman"/>
              <a:cs typeface="Times New Roman"/>
              <a:sym typeface="Times New Roman"/>
            </a:endParaRPr>
          </a:p>
        </p:txBody>
      </p:sp>
      <p:sp>
        <p:nvSpPr>
          <p:cNvPr id="64" name="Shape 64"/>
          <p:cNvSpPr txBox="1"/>
          <p:nvPr>
            <p:ph idx="1" type="body"/>
          </p:nvPr>
        </p:nvSpPr>
        <p:spPr>
          <a:xfrm>
            <a:off x="504000" y="1768680"/>
            <a:ext cx="9072000" cy="43844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11" name="Shape 111"/>
        <p:cNvGrpSpPr/>
        <p:nvPr/>
      </p:nvGrpSpPr>
      <p:grpSpPr>
        <a:xfrm>
          <a:off x="0" y="0"/>
          <a:ext cx="0" cy="0"/>
          <a:chOff x="0" y="0"/>
          <a:chExt cx="0" cy="0"/>
        </a:xfrm>
      </p:grpSpPr>
      <p:sp>
        <p:nvSpPr>
          <p:cNvPr id="112" name="Shape 112"/>
          <p:cNvSpPr txBox="1"/>
          <p:nvPr>
            <p:ph type="title"/>
          </p:nvPr>
        </p:nvSpPr>
        <p:spPr>
          <a:xfrm>
            <a:off x="755640" y="672120"/>
            <a:ext cx="8560800" cy="1461960"/>
          </a:xfrm>
          <a:prstGeom prst="rect">
            <a:avLst/>
          </a:prstGeom>
          <a:noFill/>
          <a:ln>
            <a:noFill/>
          </a:ln>
        </p:spPr>
        <p:txBody>
          <a:bodyPr anchorCtr="1"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13" name="Shape 113"/>
          <p:cNvSpPr txBox="1"/>
          <p:nvPr>
            <p:ph idx="2" type="title"/>
          </p:nvPr>
        </p:nvSpPr>
        <p:spPr>
          <a:xfrm>
            <a:off x="755640" y="2310480"/>
            <a:ext cx="8560800" cy="407304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14" name="Shape 114"/>
          <p:cNvSpPr txBox="1"/>
          <p:nvPr>
            <p:ph idx="10" type="dt"/>
          </p:nvPr>
        </p:nvSpPr>
        <p:spPr>
          <a:xfrm>
            <a:off x="6348960" y="6485400"/>
            <a:ext cx="2268000" cy="40248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15" name="Shape 115"/>
          <p:cNvSpPr txBox="1"/>
          <p:nvPr>
            <p:ph idx="11" type="ftr"/>
          </p:nvPr>
        </p:nvSpPr>
        <p:spPr>
          <a:xfrm>
            <a:off x="755640" y="6485400"/>
            <a:ext cx="5517360" cy="40248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16" name="Shape 116"/>
          <p:cNvSpPr txBox="1"/>
          <p:nvPr>
            <p:ph idx="12" type="sldNum"/>
          </p:nvPr>
        </p:nvSpPr>
        <p:spPr>
          <a:xfrm>
            <a:off x="8693280" y="6485400"/>
            <a:ext cx="623160" cy="40248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buNone/>
              <a:defRPr b="0" i="0" sz="1100" u="none" cap="none" strike="noStrike">
                <a:solidFill>
                  <a:srgbClr val="FFFFFF"/>
                </a:solidFill>
                <a:latin typeface="Rockwell"/>
                <a:ea typeface="Rockwell"/>
                <a:cs typeface="Rockwell"/>
                <a:sym typeface="Rockwell"/>
              </a:defRPr>
            </a:lvl1pPr>
            <a:lvl2pPr indent="0" lvl="1" marL="0" marR="0" rtl="0" algn="r">
              <a:lnSpc>
                <a:spcPct val="100000"/>
              </a:lnSpc>
              <a:spcBef>
                <a:spcPts val="0"/>
              </a:spcBef>
              <a:buNone/>
              <a:defRPr b="0" i="0" sz="1100" u="none" cap="none" strike="noStrike">
                <a:solidFill>
                  <a:srgbClr val="FFFFFF"/>
                </a:solidFill>
                <a:latin typeface="Rockwell"/>
                <a:ea typeface="Rockwell"/>
                <a:cs typeface="Rockwell"/>
                <a:sym typeface="Rockwell"/>
              </a:defRPr>
            </a:lvl2pPr>
            <a:lvl3pPr indent="0" lvl="2" marL="0" marR="0" rtl="0" algn="r">
              <a:lnSpc>
                <a:spcPct val="100000"/>
              </a:lnSpc>
              <a:spcBef>
                <a:spcPts val="0"/>
              </a:spcBef>
              <a:buNone/>
              <a:defRPr b="0" i="0" sz="1100" u="none" cap="none" strike="noStrike">
                <a:solidFill>
                  <a:srgbClr val="FFFFFF"/>
                </a:solidFill>
                <a:latin typeface="Rockwell"/>
                <a:ea typeface="Rockwell"/>
                <a:cs typeface="Rockwell"/>
                <a:sym typeface="Rockwell"/>
              </a:defRPr>
            </a:lvl3pPr>
            <a:lvl4pPr indent="0" lvl="3" marL="0" marR="0" rtl="0" algn="r">
              <a:lnSpc>
                <a:spcPct val="100000"/>
              </a:lnSpc>
              <a:spcBef>
                <a:spcPts val="0"/>
              </a:spcBef>
              <a:buNone/>
              <a:defRPr b="0" i="0" sz="1100" u="none" cap="none" strike="noStrike">
                <a:solidFill>
                  <a:srgbClr val="FFFFFF"/>
                </a:solidFill>
                <a:latin typeface="Rockwell"/>
                <a:ea typeface="Rockwell"/>
                <a:cs typeface="Rockwell"/>
                <a:sym typeface="Rockwell"/>
              </a:defRPr>
            </a:lvl4pPr>
            <a:lvl5pPr indent="0" lvl="4" marL="0" marR="0" rtl="0" algn="r">
              <a:lnSpc>
                <a:spcPct val="100000"/>
              </a:lnSpc>
              <a:spcBef>
                <a:spcPts val="0"/>
              </a:spcBef>
              <a:buNone/>
              <a:defRPr b="0" i="0" sz="1100" u="none" cap="none" strike="noStrike">
                <a:solidFill>
                  <a:srgbClr val="FFFFFF"/>
                </a:solidFill>
                <a:latin typeface="Rockwell"/>
                <a:ea typeface="Rockwell"/>
                <a:cs typeface="Rockwell"/>
                <a:sym typeface="Rockwell"/>
              </a:defRPr>
            </a:lvl5pPr>
            <a:lvl6pPr indent="0" lvl="5" marL="0" marR="0" rtl="0" algn="r">
              <a:lnSpc>
                <a:spcPct val="100000"/>
              </a:lnSpc>
              <a:spcBef>
                <a:spcPts val="0"/>
              </a:spcBef>
              <a:buNone/>
              <a:defRPr b="0" i="0" sz="1100" u="none" cap="none" strike="noStrike">
                <a:solidFill>
                  <a:srgbClr val="FFFFFF"/>
                </a:solidFill>
                <a:latin typeface="Rockwell"/>
                <a:ea typeface="Rockwell"/>
                <a:cs typeface="Rockwell"/>
                <a:sym typeface="Rockwell"/>
              </a:defRPr>
            </a:lvl6pPr>
            <a:lvl7pPr indent="0" lvl="6" marL="0" marR="0" rtl="0" algn="r">
              <a:lnSpc>
                <a:spcPct val="100000"/>
              </a:lnSpc>
              <a:spcBef>
                <a:spcPts val="0"/>
              </a:spcBef>
              <a:buNone/>
              <a:defRPr b="0" i="0" sz="1100" u="none" cap="none" strike="noStrike">
                <a:solidFill>
                  <a:srgbClr val="FFFFFF"/>
                </a:solidFill>
                <a:latin typeface="Rockwell"/>
                <a:ea typeface="Rockwell"/>
                <a:cs typeface="Rockwell"/>
                <a:sym typeface="Rockwell"/>
              </a:defRPr>
            </a:lvl7pPr>
            <a:lvl8pPr indent="0" lvl="7" marL="0" marR="0" rtl="0" algn="r">
              <a:lnSpc>
                <a:spcPct val="100000"/>
              </a:lnSpc>
              <a:spcBef>
                <a:spcPts val="0"/>
              </a:spcBef>
              <a:buNone/>
              <a:defRPr b="0" i="0" sz="1100" u="none" cap="none" strike="noStrike">
                <a:solidFill>
                  <a:srgbClr val="FFFFFF"/>
                </a:solidFill>
                <a:latin typeface="Rockwell"/>
                <a:ea typeface="Rockwell"/>
                <a:cs typeface="Rockwell"/>
                <a:sym typeface="Rockwell"/>
              </a:defRPr>
            </a:lvl8pPr>
            <a:lvl9pPr indent="0" lvl="8" marL="0" marR="0" rtl="0" algn="r">
              <a:lnSpc>
                <a:spcPct val="100000"/>
              </a:lnSpc>
              <a:spcBef>
                <a:spcPts val="0"/>
              </a:spcBef>
              <a:buNone/>
              <a:defRPr b="0" i="0" sz="1100" u="none" cap="none" strike="noStrike">
                <a:solidFill>
                  <a:srgbClr val="FFFFFF"/>
                </a:solidFill>
                <a:latin typeface="Rockwell"/>
                <a:ea typeface="Rockwell"/>
                <a:cs typeface="Rockwell"/>
                <a:sym typeface="Rockwell"/>
              </a:defRPr>
            </a:lvl9pPr>
          </a:lstStyle>
          <a:p>
            <a:pPr indent="0" lvl="0" marL="0">
              <a:spcBef>
                <a:spcPts val="0"/>
              </a:spcBef>
              <a:spcAft>
                <a:spcPts val="0"/>
              </a:spcAft>
              <a:buNone/>
            </a:pPr>
            <a:fld id="{00000000-1234-1234-1234-123412341234}" type="slidenum">
              <a:rPr lang="el-GR"/>
              <a:t>‹#›</a:t>
            </a:fld>
            <a:endParaRPr sz="2400">
              <a:solidFill>
                <a:srgbClr val="000000"/>
              </a:solidFill>
              <a:latin typeface="Times New Roman"/>
              <a:ea typeface="Times New Roman"/>
              <a:cs typeface="Times New Roman"/>
              <a:sym typeface="Times New Roman"/>
            </a:endParaRPr>
          </a:p>
        </p:txBody>
      </p:sp>
      <p:sp>
        <p:nvSpPr>
          <p:cNvPr id="117" name="Shape 117"/>
          <p:cNvSpPr txBox="1"/>
          <p:nvPr>
            <p:ph idx="1" type="body"/>
          </p:nvPr>
        </p:nvSpPr>
        <p:spPr>
          <a:xfrm>
            <a:off x="504000" y="1768680"/>
            <a:ext cx="9072000" cy="43844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64" name="Shape 164"/>
        <p:cNvGrpSpPr/>
        <p:nvPr/>
      </p:nvGrpSpPr>
      <p:grpSpPr>
        <a:xfrm>
          <a:off x="0" y="0"/>
          <a:ext cx="0" cy="0"/>
          <a:chOff x="0" y="0"/>
          <a:chExt cx="0" cy="0"/>
        </a:xfrm>
      </p:grpSpPr>
      <p:sp>
        <p:nvSpPr>
          <p:cNvPr id="165" name="Shape 165"/>
          <p:cNvSpPr txBox="1"/>
          <p:nvPr>
            <p:ph type="title"/>
          </p:nvPr>
        </p:nvSpPr>
        <p:spPr>
          <a:xfrm>
            <a:off x="755640" y="672120"/>
            <a:ext cx="8560800" cy="1461960"/>
          </a:xfrm>
          <a:prstGeom prst="rect">
            <a:avLst/>
          </a:prstGeom>
          <a:noFill/>
          <a:ln>
            <a:noFill/>
          </a:ln>
        </p:spPr>
        <p:txBody>
          <a:bodyPr anchorCtr="1"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66" name="Shape 166"/>
          <p:cNvSpPr txBox="1"/>
          <p:nvPr>
            <p:ph idx="10" type="dt"/>
          </p:nvPr>
        </p:nvSpPr>
        <p:spPr>
          <a:xfrm>
            <a:off x="6348960" y="6485400"/>
            <a:ext cx="2268000" cy="40248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67" name="Shape 167"/>
          <p:cNvSpPr txBox="1"/>
          <p:nvPr>
            <p:ph idx="11" type="ftr"/>
          </p:nvPr>
        </p:nvSpPr>
        <p:spPr>
          <a:xfrm>
            <a:off x="755640" y="6485400"/>
            <a:ext cx="5517360" cy="40248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68" name="Shape 168"/>
          <p:cNvSpPr txBox="1"/>
          <p:nvPr>
            <p:ph idx="12" type="sldNum"/>
          </p:nvPr>
        </p:nvSpPr>
        <p:spPr>
          <a:xfrm>
            <a:off x="8693280" y="6485400"/>
            <a:ext cx="623160" cy="40248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buNone/>
              <a:defRPr b="0" i="0" sz="1100" u="none" cap="none" strike="noStrike">
                <a:solidFill>
                  <a:srgbClr val="FFFFFF"/>
                </a:solidFill>
                <a:latin typeface="Rockwell"/>
                <a:ea typeface="Rockwell"/>
                <a:cs typeface="Rockwell"/>
                <a:sym typeface="Rockwell"/>
              </a:defRPr>
            </a:lvl1pPr>
            <a:lvl2pPr indent="0" lvl="1" marL="0" marR="0" rtl="0" algn="r">
              <a:lnSpc>
                <a:spcPct val="100000"/>
              </a:lnSpc>
              <a:spcBef>
                <a:spcPts val="0"/>
              </a:spcBef>
              <a:buNone/>
              <a:defRPr b="0" i="0" sz="1100" u="none" cap="none" strike="noStrike">
                <a:solidFill>
                  <a:srgbClr val="FFFFFF"/>
                </a:solidFill>
                <a:latin typeface="Rockwell"/>
                <a:ea typeface="Rockwell"/>
                <a:cs typeface="Rockwell"/>
                <a:sym typeface="Rockwell"/>
              </a:defRPr>
            </a:lvl2pPr>
            <a:lvl3pPr indent="0" lvl="2" marL="0" marR="0" rtl="0" algn="r">
              <a:lnSpc>
                <a:spcPct val="100000"/>
              </a:lnSpc>
              <a:spcBef>
                <a:spcPts val="0"/>
              </a:spcBef>
              <a:buNone/>
              <a:defRPr b="0" i="0" sz="1100" u="none" cap="none" strike="noStrike">
                <a:solidFill>
                  <a:srgbClr val="FFFFFF"/>
                </a:solidFill>
                <a:latin typeface="Rockwell"/>
                <a:ea typeface="Rockwell"/>
                <a:cs typeface="Rockwell"/>
                <a:sym typeface="Rockwell"/>
              </a:defRPr>
            </a:lvl3pPr>
            <a:lvl4pPr indent="0" lvl="3" marL="0" marR="0" rtl="0" algn="r">
              <a:lnSpc>
                <a:spcPct val="100000"/>
              </a:lnSpc>
              <a:spcBef>
                <a:spcPts val="0"/>
              </a:spcBef>
              <a:buNone/>
              <a:defRPr b="0" i="0" sz="1100" u="none" cap="none" strike="noStrike">
                <a:solidFill>
                  <a:srgbClr val="FFFFFF"/>
                </a:solidFill>
                <a:latin typeface="Rockwell"/>
                <a:ea typeface="Rockwell"/>
                <a:cs typeface="Rockwell"/>
                <a:sym typeface="Rockwell"/>
              </a:defRPr>
            </a:lvl4pPr>
            <a:lvl5pPr indent="0" lvl="4" marL="0" marR="0" rtl="0" algn="r">
              <a:lnSpc>
                <a:spcPct val="100000"/>
              </a:lnSpc>
              <a:spcBef>
                <a:spcPts val="0"/>
              </a:spcBef>
              <a:buNone/>
              <a:defRPr b="0" i="0" sz="1100" u="none" cap="none" strike="noStrike">
                <a:solidFill>
                  <a:srgbClr val="FFFFFF"/>
                </a:solidFill>
                <a:latin typeface="Rockwell"/>
                <a:ea typeface="Rockwell"/>
                <a:cs typeface="Rockwell"/>
                <a:sym typeface="Rockwell"/>
              </a:defRPr>
            </a:lvl5pPr>
            <a:lvl6pPr indent="0" lvl="5" marL="0" marR="0" rtl="0" algn="r">
              <a:lnSpc>
                <a:spcPct val="100000"/>
              </a:lnSpc>
              <a:spcBef>
                <a:spcPts val="0"/>
              </a:spcBef>
              <a:buNone/>
              <a:defRPr b="0" i="0" sz="1100" u="none" cap="none" strike="noStrike">
                <a:solidFill>
                  <a:srgbClr val="FFFFFF"/>
                </a:solidFill>
                <a:latin typeface="Rockwell"/>
                <a:ea typeface="Rockwell"/>
                <a:cs typeface="Rockwell"/>
                <a:sym typeface="Rockwell"/>
              </a:defRPr>
            </a:lvl6pPr>
            <a:lvl7pPr indent="0" lvl="6" marL="0" marR="0" rtl="0" algn="r">
              <a:lnSpc>
                <a:spcPct val="100000"/>
              </a:lnSpc>
              <a:spcBef>
                <a:spcPts val="0"/>
              </a:spcBef>
              <a:buNone/>
              <a:defRPr b="0" i="0" sz="1100" u="none" cap="none" strike="noStrike">
                <a:solidFill>
                  <a:srgbClr val="FFFFFF"/>
                </a:solidFill>
                <a:latin typeface="Rockwell"/>
                <a:ea typeface="Rockwell"/>
                <a:cs typeface="Rockwell"/>
                <a:sym typeface="Rockwell"/>
              </a:defRPr>
            </a:lvl7pPr>
            <a:lvl8pPr indent="0" lvl="7" marL="0" marR="0" rtl="0" algn="r">
              <a:lnSpc>
                <a:spcPct val="100000"/>
              </a:lnSpc>
              <a:spcBef>
                <a:spcPts val="0"/>
              </a:spcBef>
              <a:buNone/>
              <a:defRPr b="0" i="0" sz="1100" u="none" cap="none" strike="noStrike">
                <a:solidFill>
                  <a:srgbClr val="FFFFFF"/>
                </a:solidFill>
                <a:latin typeface="Rockwell"/>
                <a:ea typeface="Rockwell"/>
                <a:cs typeface="Rockwell"/>
                <a:sym typeface="Rockwell"/>
              </a:defRPr>
            </a:lvl8pPr>
            <a:lvl9pPr indent="0" lvl="8" marL="0" marR="0" rtl="0" algn="r">
              <a:lnSpc>
                <a:spcPct val="100000"/>
              </a:lnSpc>
              <a:spcBef>
                <a:spcPts val="0"/>
              </a:spcBef>
              <a:buNone/>
              <a:defRPr b="0" i="0" sz="1100" u="none" cap="none" strike="noStrike">
                <a:solidFill>
                  <a:srgbClr val="FFFFFF"/>
                </a:solidFill>
                <a:latin typeface="Rockwell"/>
                <a:ea typeface="Rockwell"/>
                <a:cs typeface="Rockwell"/>
                <a:sym typeface="Rockwell"/>
              </a:defRPr>
            </a:lvl9pPr>
          </a:lstStyle>
          <a:p>
            <a:pPr indent="0" lvl="0" marL="0">
              <a:spcBef>
                <a:spcPts val="0"/>
              </a:spcBef>
              <a:spcAft>
                <a:spcPts val="0"/>
              </a:spcAft>
              <a:buNone/>
            </a:pPr>
            <a:fld id="{00000000-1234-1234-1234-123412341234}" type="slidenum">
              <a:rPr lang="el-GR"/>
              <a:t>‹#›</a:t>
            </a:fld>
            <a:endParaRPr sz="2400">
              <a:solidFill>
                <a:srgbClr val="000000"/>
              </a:solidFill>
              <a:latin typeface="Times New Roman"/>
              <a:ea typeface="Times New Roman"/>
              <a:cs typeface="Times New Roman"/>
              <a:sym typeface="Times New Roman"/>
            </a:endParaRPr>
          </a:p>
        </p:txBody>
      </p:sp>
      <p:sp>
        <p:nvSpPr>
          <p:cNvPr id="169" name="Shape 169"/>
          <p:cNvSpPr txBox="1"/>
          <p:nvPr>
            <p:ph idx="1" type="body"/>
          </p:nvPr>
        </p:nvSpPr>
        <p:spPr>
          <a:xfrm>
            <a:off x="504000" y="1768680"/>
            <a:ext cx="9072000" cy="43844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16" name="Shape 216"/>
        <p:cNvGrpSpPr/>
        <p:nvPr/>
      </p:nvGrpSpPr>
      <p:grpSpPr>
        <a:xfrm>
          <a:off x="0" y="0"/>
          <a:ext cx="0" cy="0"/>
          <a:chOff x="0" y="0"/>
          <a:chExt cx="0" cy="0"/>
        </a:xfrm>
      </p:grpSpPr>
      <p:sp>
        <p:nvSpPr>
          <p:cNvPr id="217" name="Shape 217"/>
          <p:cNvSpPr txBox="1"/>
          <p:nvPr>
            <p:ph type="title"/>
          </p:nvPr>
        </p:nvSpPr>
        <p:spPr>
          <a:xfrm>
            <a:off x="755640" y="672120"/>
            <a:ext cx="8560800" cy="1461960"/>
          </a:xfrm>
          <a:prstGeom prst="rect">
            <a:avLst/>
          </a:prstGeom>
          <a:noFill/>
          <a:ln>
            <a:noFill/>
          </a:ln>
        </p:spPr>
        <p:txBody>
          <a:bodyPr anchorCtr="1"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218" name="Shape 218"/>
          <p:cNvSpPr txBox="1"/>
          <p:nvPr>
            <p:ph idx="1" type="body"/>
          </p:nvPr>
        </p:nvSpPr>
        <p:spPr>
          <a:xfrm>
            <a:off x="755640" y="2310480"/>
            <a:ext cx="8560800" cy="407304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19" name="Shape 219"/>
          <p:cNvSpPr txBox="1"/>
          <p:nvPr>
            <p:ph idx="10" type="dt"/>
          </p:nvPr>
        </p:nvSpPr>
        <p:spPr>
          <a:xfrm>
            <a:off x="6348960" y="6485400"/>
            <a:ext cx="2268000" cy="40248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220" name="Shape 220"/>
          <p:cNvSpPr txBox="1"/>
          <p:nvPr>
            <p:ph idx="11" type="ftr"/>
          </p:nvPr>
        </p:nvSpPr>
        <p:spPr>
          <a:xfrm>
            <a:off x="755640" y="6485400"/>
            <a:ext cx="5517360" cy="40248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221" name="Shape 221"/>
          <p:cNvSpPr txBox="1"/>
          <p:nvPr>
            <p:ph idx="12" type="sldNum"/>
          </p:nvPr>
        </p:nvSpPr>
        <p:spPr>
          <a:xfrm>
            <a:off x="8693280" y="6485400"/>
            <a:ext cx="623160" cy="40248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buNone/>
              <a:defRPr b="0" i="0" sz="1100" u="none" cap="none" strike="noStrike">
                <a:solidFill>
                  <a:srgbClr val="FFFFFF"/>
                </a:solidFill>
                <a:latin typeface="Rockwell"/>
                <a:ea typeface="Rockwell"/>
                <a:cs typeface="Rockwell"/>
                <a:sym typeface="Rockwell"/>
              </a:defRPr>
            </a:lvl1pPr>
            <a:lvl2pPr indent="0" lvl="1" marL="0" marR="0" rtl="0" algn="r">
              <a:lnSpc>
                <a:spcPct val="100000"/>
              </a:lnSpc>
              <a:spcBef>
                <a:spcPts val="0"/>
              </a:spcBef>
              <a:buNone/>
              <a:defRPr b="0" i="0" sz="1100" u="none" cap="none" strike="noStrike">
                <a:solidFill>
                  <a:srgbClr val="FFFFFF"/>
                </a:solidFill>
                <a:latin typeface="Rockwell"/>
                <a:ea typeface="Rockwell"/>
                <a:cs typeface="Rockwell"/>
                <a:sym typeface="Rockwell"/>
              </a:defRPr>
            </a:lvl2pPr>
            <a:lvl3pPr indent="0" lvl="2" marL="0" marR="0" rtl="0" algn="r">
              <a:lnSpc>
                <a:spcPct val="100000"/>
              </a:lnSpc>
              <a:spcBef>
                <a:spcPts val="0"/>
              </a:spcBef>
              <a:buNone/>
              <a:defRPr b="0" i="0" sz="1100" u="none" cap="none" strike="noStrike">
                <a:solidFill>
                  <a:srgbClr val="FFFFFF"/>
                </a:solidFill>
                <a:latin typeface="Rockwell"/>
                <a:ea typeface="Rockwell"/>
                <a:cs typeface="Rockwell"/>
                <a:sym typeface="Rockwell"/>
              </a:defRPr>
            </a:lvl3pPr>
            <a:lvl4pPr indent="0" lvl="3" marL="0" marR="0" rtl="0" algn="r">
              <a:lnSpc>
                <a:spcPct val="100000"/>
              </a:lnSpc>
              <a:spcBef>
                <a:spcPts val="0"/>
              </a:spcBef>
              <a:buNone/>
              <a:defRPr b="0" i="0" sz="1100" u="none" cap="none" strike="noStrike">
                <a:solidFill>
                  <a:srgbClr val="FFFFFF"/>
                </a:solidFill>
                <a:latin typeface="Rockwell"/>
                <a:ea typeface="Rockwell"/>
                <a:cs typeface="Rockwell"/>
                <a:sym typeface="Rockwell"/>
              </a:defRPr>
            </a:lvl4pPr>
            <a:lvl5pPr indent="0" lvl="4" marL="0" marR="0" rtl="0" algn="r">
              <a:lnSpc>
                <a:spcPct val="100000"/>
              </a:lnSpc>
              <a:spcBef>
                <a:spcPts val="0"/>
              </a:spcBef>
              <a:buNone/>
              <a:defRPr b="0" i="0" sz="1100" u="none" cap="none" strike="noStrike">
                <a:solidFill>
                  <a:srgbClr val="FFFFFF"/>
                </a:solidFill>
                <a:latin typeface="Rockwell"/>
                <a:ea typeface="Rockwell"/>
                <a:cs typeface="Rockwell"/>
                <a:sym typeface="Rockwell"/>
              </a:defRPr>
            </a:lvl5pPr>
            <a:lvl6pPr indent="0" lvl="5" marL="0" marR="0" rtl="0" algn="r">
              <a:lnSpc>
                <a:spcPct val="100000"/>
              </a:lnSpc>
              <a:spcBef>
                <a:spcPts val="0"/>
              </a:spcBef>
              <a:buNone/>
              <a:defRPr b="0" i="0" sz="1100" u="none" cap="none" strike="noStrike">
                <a:solidFill>
                  <a:srgbClr val="FFFFFF"/>
                </a:solidFill>
                <a:latin typeface="Rockwell"/>
                <a:ea typeface="Rockwell"/>
                <a:cs typeface="Rockwell"/>
                <a:sym typeface="Rockwell"/>
              </a:defRPr>
            </a:lvl6pPr>
            <a:lvl7pPr indent="0" lvl="6" marL="0" marR="0" rtl="0" algn="r">
              <a:lnSpc>
                <a:spcPct val="100000"/>
              </a:lnSpc>
              <a:spcBef>
                <a:spcPts val="0"/>
              </a:spcBef>
              <a:buNone/>
              <a:defRPr b="0" i="0" sz="1100" u="none" cap="none" strike="noStrike">
                <a:solidFill>
                  <a:srgbClr val="FFFFFF"/>
                </a:solidFill>
                <a:latin typeface="Rockwell"/>
                <a:ea typeface="Rockwell"/>
                <a:cs typeface="Rockwell"/>
                <a:sym typeface="Rockwell"/>
              </a:defRPr>
            </a:lvl7pPr>
            <a:lvl8pPr indent="0" lvl="7" marL="0" marR="0" rtl="0" algn="r">
              <a:lnSpc>
                <a:spcPct val="100000"/>
              </a:lnSpc>
              <a:spcBef>
                <a:spcPts val="0"/>
              </a:spcBef>
              <a:buNone/>
              <a:defRPr b="0" i="0" sz="1100" u="none" cap="none" strike="noStrike">
                <a:solidFill>
                  <a:srgbClr val="FFFFFF"/>
                </a:solidFill>
                <a:latin typeface="Rockwell"/>
                <a:ea typeface="Rockwell"/>
                <a:cs typeface="Rockwell"/>
                <a:sym typeface="Rockwell"/>
              </a:defRPr>
            </a:lvl8pPr>
            <a:lvl9pPr indent="0" lvl="8" marL="0" marR="0" rtl="0" algn="r">
              <a:lnSpc>
                <a:spcPct val="100000"/>
              </a:lnSpc>
              <a:spcBef>
                <a:spcPts val="0"/>
              </a:spcBef>
              <a:buNone/>
              <a:defRPr b="0" i="0" sz="1100" u="none" cap="none" strike="noStrike">
                <a:solidFill>
                  <a:srgbClr val="FFFFFF"/>
                </a:solidFill>
                <a:latin typeface="Rockwell"/>
                <a:ea typeface="Rockwell"/>
                <a:cs typeface="Rockwell"/>
                <a:sym typeface="Rockwell"/>
              </a:defRPr>
            </a:lvl9pPr>
          </a:lstStyle>
          <a:p>
            <a:pPr indent="0" lvl="0" marL="0">
              <a:spcBef>
                <a:spcPts val="0"/>
              </a:spcBef>
              <a:spcAft>
                <a:spcPts val="0"/>
              </a:spcAft>
              <a:buNone/>
            </a:pPr>
            <a:fld id="{00000000-1234-1234-1234-123412341234}" type="slidenum">
              <a:rPr lang="el-GR"/>
              <a:t>‹#›</a:t>
            </a:fld>
            <a:endParaRPr sz="2400">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3.pn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3.pn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3.png"/><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3.png"/><Relationship Id="rId4" Type="http://schemas.openxmlformats.org/officeDocument/2006/relationships/image" Target="../media/image16.jpg"/><Relationship Id="rId5" Type="http://schemas.openxmlformats.org/officeDocument/2006/relationships/image" Target="../media/image1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3.pn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13.pn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13.pn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13.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7.xml"/><Relationship Id="rId3"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13.png"/><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9.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0.xml"/><Relationship Id="rId3"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1.xml"/><Relationship Id="rId3"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2.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72" name="Shape 272"/>
        <p:cNvGrpSpPr/>
        <p:nvPr/>
      </p:nvGrpSpPr>
      <p:grpSpPr>
        <a:xfrm>
          <a:off x="0" y="0"/>
          <a:ext cx="0" cy="0"/>
          <a:chOff x="0" y="0"/>
          <a:chExt cx="0" cy="0"/>
        </a:xfrm>
      </p:grpSpPr>
      <p:sp>
        <p:nvSpPr>
          <p:cNvPr id="273" name="Shape 273"/>
          <p:cNvSpPr txBox="1"/>
          <p:nvPr/>
        </p:nvSpPr>
        <p:spPr>
          <a:xfrm>
            <a:off x="2219400" y="339840"/>
            <a:ext cx="6156360" cy="1262160"/>
          </a:xfrm>
          <a:prstGeom prst="rect">
            <a:avLst/>
          </a:prstGeom>
          <a:noFill/>
          <a:ln>
            <a:noFill/>
          </a:ln>
        </p:spPr>
        <p:txBody>
          <a:bodyPr anchorCtr="1" anchor="ctr" bIns="45700" lIns="91425" spcFirstLastPara="1" rIns="91425" wrap="square" tIns="45700">
            <a:noAutofit/>
          </a:bodyPr>
          <a:lstStyle/>
          <a:p>
            <a:pPr indent="0" lvl="0" marL="0" marR="0" rtl="0" algn="ctr">
              <a:lnSpc>
                <a:spcPct val="90000"/>
              </a:lnSpc>
              <a:spcBef>
                <a:spcPts val="0"/>
              </a:spcBef>
              <a:spcAft>
                <a:spcPts val="0"/>
              </a:spcAft>
              <a:buNone/>
            </a:pPr>
            <a:r>
              <a:rPr b="1" i="0" lang="el-GR" sz="4000" u="sng" cap="none" strike="noStrike">
                <a:solidFill>
                  <a:srgbClr val="FFFFFF"/>
                </a:solidFill>
                <a:latin typeface="Bookman Old Style"/>
                <a:ea typeface="Bookman Old Style"/>
                <a:cs typeface="Bookman Old Style"/>
                <a:sym typeface="Bookman Old Style"/>
              </a:rPr>
              <a:t>ΕΘΙΣΜΟΣ ΣΤΑ ΧΑΠΙΑ</a:t>
            </a:r>
            <a:endParaRPr b="0" i="0" sz="4400" u="none" cap="none" strike="noStrike">
              <a:solidFill>
                <a:srgbClr val="FFFFFF"/>
              </a:solidFill>
              <a:latin typeface="Arial"/>
              <a:ea typeface="Arial"/>
              <a:cs typeface="Arial"/>
              <a:sym typeface="Arial"/>
            </a:endParaRPr>
          </a:p>
        </p:txBody>
      </p:sp>
      <p:pic>
        <p:nvPicPr>
          <p:cNvPr id="274" name="Shape 274"/>
          <p:cNvPicPr preferRelativeResize="0"/>
          <p:nvPr/>
        </p:nvPicPr>
        <p:blipFill rotWithShape="1">
          <a:blip r:embed="rId4">
            <a:alphaModFix/>
          </a:blip>
          <a:srcRect b="0" l="0" r="0" t="0"/>
          <a:stretch/>
        </p:blipFill>
        <p:spPr>
          <a:xfrm>
            <a:off x="2552040" y="1987560"/>
            <a:ext cx="5110200" cy="4782960"/>
          </a:xfrm>
          <a:prstGeom prst="rect">
            <a:avLst/>
          </a:prstGeom>
          <a:noFill/>
          <a:ln>
            <a:noFill/>
          </a:ln>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39" name="Shape 339"/>
        <p:cNvGrpSpPr/>
        <p:nvPr/>
      </p:nvGrpSpPr>
      <p:grpSpPr>
        <a:xfrm>
          <a:off x="0" y="0"/>
          <a:ext cx="0" cy="0"/>
          <a:chOff x="0" y="0"/>
          <a:chExt cx="0" cy="0"/>
        </a:xfrm>
      </p:grpSpPr>
      <p:sp>
        <p:nvSpPr>
          <p:cNvPr id="340" name="Shape 340"/>
          <p:cNvSpPr txBox="1"/>
          <p:nvPr/>
        </p:nvSpPr>
        <p:spPr>
          <a:xfrm>
            <a:off x="2409840" y="425520"/>
            <a:ext cx="6156360" cy="1262160"/>
          </a:xfrm>
          <a:prstGeom prst="rect">
            <a:avLst/>
          </a:prstGeom>
          <a:noFill/>
          <a:ln>
            <a:noFill/>
          </a:ln>
        </p:spPr>
        <p:txBody>
          <a:bodyPr anchorCtr="1" anchor="ctr" bIns="45700" lIns="91425" spcFirstLastPara="1" rIns="91425" wrap="square" tIns="45700">
            <a:noAutofit/>
          </a:bodyPr>
          <a:lstStyle/>
          <a:p>
            <a:pPr indent="0" lvl="0" marL="0" marR="0" rtl="0" algn="ctr">
              <a:lnSpc>
                <a:spcPct val="90000"/>
              </a:lnSpc>
              <a:spcBef>
                <a:spcPts val="0"/>
              </a:spcBef>
              <a:spcAft>
                <a:spcPts val="0"/>
              </a:spcAft>
              <a:buNone/>
            </a:pPr>
            <a:r>
              <a:rPr b="1" i="0" lang="el-GR" sz="2800" u="none" cap="none" strike="noStrike">
                <a:solidFill>
                  <a:srgbClr val="FFFFFF"/>
                </a:solidFill>
                <a:latin typeface="Bookman Old Style"/>
                <a:ea typeface="Bookman Old Style"/>
                <a:cs typeface="Bookman Old Style"/>
                <a:sym typeface="Bookman Old Style"/>
              </a:rPr>
              <a:t>ΚΑΤΗΓΟΡΙΕΣ ΦΑΡΜΑΚΩΝ ΣΤΑ ΟΠΟΙΑ ΓΙΝΕΤΑΙ ΣΥΧΝΟΤΕΡΗ ΚΑΤΑΧΡΗΣΗ</a:t>
            </a:r>
            <a:endParaRPr b="0" i="0" sz="4400" u="none" cap="none" strike="noStrike">
              <a:solidFill>
                <a:srgbClr val="FFFFFF"/>
              </a:solidFill>
              <a:latin typeface="Arial"/>
              <a:ea typeface="Arial"/>
              <a:cs typeface="Arial"/>
              <a:sym typeface="Arial"/>
            </a:endParaRPr>
          </a:p>
        </p:txBody>
      </p:sp>
      <p:sp>
        <p:nvSpPr>
          <p:cNvPr id="341" name="Shape 341"/>
          <p:cNvSpPr txBox="1"/>
          <p:nvPr/>
        </p:nvSpPr>
        <p:spPr>
          <a:xfrm>
            <a:off x="1123920" y="2192400"/>
            <a:ext cx="7775640" cy="381168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None/>
            </a:pPr>
            <a:r>
              <a:rPr b="0" i="0" lang="el-GR" sz="2200" u="none" cap="none" strike="noStrike">
                <a:solidFill>
                  <a:srgbClr val="FFFFFF"/>
                </a:solidFill>
                <a:latin typeface="Rockwell"/>
                <a:ea typeface="Rockwell"/>
                <a:cs typeface="Rockwell"/>
                <a:sym typeface="Rockwell"/>
              </a:rPr>
              <a:t>▪ Οπιοειδή—χορηγούνται για ανακούφιση από τον πόνο</a:t>
            </a:r>
            <a:endParaRPr b="0" i="0" sz="3200" u="none" cap="none" strike="noStrike">
              <a:solidFill>
                <a:srgbClr val="FFFFFF"/>
              </a:solidFill>
              <a:latin typeface="Arial"/>
              <a:ea typeface="Arial"/>
              <a:cs typeface="Arial"/>
              <a:sym typeface="Arial"/>
            </a:endParaRPr>
          </a:p>
          <a:p>
            <a:pPr indent="0" lvl="0" marL="0" marR="0" rtl="0" algn="l">
              <a:lnSpc>
                <a:spcPct val="110000"/>
              </a:lnSpc>
              <a:spcBef>
                <a:spcPts val="0"/>
              </a:spcBef>
              <a:spcAft>
                <a:spcPts val="0"/>
              </a:spcAft>
              <a:buNone/>
            </a:pPr>
            <a:r>
              <a:rPr b="0" i="0" lang="el-GR" sz="2200" u="none" cap="none" strike="noStrike">
                <a:solidFill>
                  <a:srgbClr val="FFFFFF"/>
                </a:solidFill>
                <a:latin typeface="Rockwell"/>
                <a:ea typeface="Rockwell"/>
                <a:cs typeface="Rockwell"/>
                <a:sym typeface="Rockwell"/>
              </a:rPr>
              <a:t>▪ Κατασταλτικά του Κεντρικού Νευρικού Συστήματος—βαρβιτουρικά και βενζοδιαζεπίνες που χορηγούνται για το άγχος ή για προβλήματα ύπνου (συχνά αναφέρονται ως ηρεμιστικά)</a:t>
            </a:r>
            <a:endParaRPr b="0" i="0" sz="3200" u="none" cap="none" strike="noStrike">
              <a:solidFill>
                <a:srgbClr val="FFFFFF"/>
              </a:solidFill>
              <a:latin typeface="Arial"/>
              <a:ea typeface="Arial"/>
              <a:cs typeface="Arial"/>
              <a:sym typeface="Arial"/>
            </a:endParaRPr>
          </a:p>
          <a:p>
            <a:pPr indent="0" lvl="0" marL="0" marR="0" rtl="0" algn="l">
              <a:lnSpc>
                <a:spcPct val="110000"/>
              </a:lnSpc>
              <a:spcBef>
                <a:spcPts val="0"/>
              </a:spcBef>
              <a:spcAft>
                <a:spcPts val="0"/>
              </a:spcAft>
              <a:buNone/>
            </a:pPr>
            <a:r>
              <a:rPr b="0" i="0" lang="el-GR" sz="2200" u="none" cap="none" strike="noStrike">
                <a:solidFill>
                  <a:srgbClr val="FFFFFF"/>
                </a:solidFill>
                <a:latin typeface="Rockwell"/>
                <a:ea typeface="Rockwell"/>
                <a:cs typeface="Rockwell"/>
                <a:sym typeface="Rockwell"/>
              </a:rPr>
              <a:t>▪ Διεγερτικά—χορηγούνται για τη διαταραχή ελαττωματικής προσοχής με υπερκινητικότητα (ADHD), για μια διαταραχή του ύπνου που ονομάζεται ναρκοληψία ή για την παχυσαρκία*</a:t>
            </a:r>
            <a:endParaRPr b="0" i="0" sz="3200" u="none" cap="none" strike="noStrike">
              <a:solidFill>
                <a:srgbClr val="FFFFFF"/>
              </a:solidFill>
              <a:latin typeface="Arial"/>
              <a:ea typeface="Arial"/>
              <a:cs typeface="Arial"/>
              <a:sym typeface="Arial"/>
            </a:endParaRPr>
          </a:p>
        </p:txBody>
      </p:sp>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46" name="Shape 346"/>
        <p:cNvGrpSpPr/>
        <p:nvPr/>
      </p:nvGrpSpPr>
      <p:grpSpPr>
        <a:xfrm>
          <a:off x="0" y="0"/>
          <a:ext cx="0" cy="0"/>
          <a:chOff x="0" y="0"/>
          <a:chExt cx="0" cy="0"/>
        </a:xfrm>
      </p:grpSpPr>
      <p:sp>
        <p:nvSpPr>
          <p:cNvPr id="347" name="Shape 347"/>
          <p:cNvSpPr txBox="1"/>
          <p:nvPr/>
        </p:nvSpPr>
        <p:spPr>
          <a:xfrm>
            <a:off x="2162160" y="434880"/>
            <a:ext cx="6156360" cy="1262160"/>
          </a:xfrm>
          <a:prstGeom prst="rect">
            <a:avLst/>
          </a:prstGeom>
          <a:noFill/>
          <a:ln>
            <a:noFill/>
          </a:ln>
        </p:spPr>
        <p:txBody>
          <a:bodyPr anchorCtr="1" anchor="ctr" bIns="45700" lIns="91425" spcFirstLastPara="1" rIns="91425" wrap="square" tIns="45700">
            <a:noAutofit/>
          </a:bodyPr>
          <a:lstStyle/>
          <a:p>
            <a:pPr indent="0" lvl="0" marL="0" marR="0" rtl="0" algn="ctr">
              <a:lnSpc>
                <a:spcPct val="90000"/>
              </a:lnSpc>
              <a:spcBef>
                <a:spcPts val="0"/>
              </a:spcBef>
              <a:spcAft>
                <a:spcPts val="0"/>
              </a:spcAft>
              <a:buNone/>
            </a:pPr>
            <a:r>
              <a:rPr b="1" i="0" lang="el-GR" sz="2800" u="none" cap="none" strike="noStrike">
                <a:solidFill>
                  <a:srgbClr val="FFFFFF"/>
                </a:solidFill>
                <a:latin typeface="Bookman Old Style"/>
                <a:ea typeface="Bookman Old Style"/>
                <a:cs typeface="Bookman Old Style"/>
                <a:sym typeface="Bookman Old Style"/>
              </a:rPr>
              <a:t>ΟΙ ΠΑΡΕΝΕΡΓΕΙΕΣ ΤΗΣ ΜΑΚΡΟΠΡΟΘΕΣΜΗΣ ΧΡΗΣΗΣ ΠΕΡΙΛΑΜΒΑΝΟΥΝ:</a:t>
            </a:r>
            <a:endParaRPr b="0" i="0" sz="4400" u="none" cap="none" strike="noStrike">
              <a:solidFill>
                <a:srgbClr val="FFFFFF"/>
              </a:solidFill>
              <a:latin typeface="Arial"/>
              <a:ea typeface="Arial"/>
              <a:cs typeface="Arial"/>
              <a:sym typeface="Arial"/>
            </a:endParaRPr>
          </a:p>
        </p:txBody>
      </p:sp>
      <p:sp>
        <p:nvSpPr>
          <p:cNvPr id="348" name="Shape 348"/>
          <p:cNvSpPr txBox="1"/>
          <p:nvPr/>
        </p:nvSpPr>
        <p:spPr>
          <a:xfrm>
            <a:off x="2305080" y="2376360"/>
            <a:ext cx="7775640" cy="380988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b="1" i="0" lang="el-GR" sz="2000" u="none" cap="none" strike="noStrike">
                <a:solidFill>
                  <a:srgbClr val="FFFFFF"/>
                </a:solidFill>
                <a:latin typeface="Rockwell"/>
                <a:ea typeface="Rockwell"/>
                <a:cs typeface="Rockwell"/>
                <a:sym typeface="Rockwell"/>
              </a:rPr>
              <a:t>• Απώλεια ισορροπίας</a:t>
            </a:r>
            <a:endParaRPr b="0" i="0" sz="3200" u="none" cap="none" strike="noStrike">
              <a:solidFill>
                <a:srgbClr val="FFFFFF"/>
              </a:solidFill>
              <a:latin typeface="Arial"/>
              <a:ea typeface="Arial"/>
              <a:cs typeface="Arial"/>
              <a:sym typeface="Arial"/>
            </a:endParaRPr>
          </a:p>
          <a:p>
            <a:pPr indent="0" lvl="0" marL="0" marR="0" rtl="0" algn="l">
              <a:lnSpc>
                <a:spcPct val="120000"/>
              </a:lnSpc>
              <a:spcBef>
                <a:spcPts val="0"/>
              </a:spcBef>
              <a:spcAft>
                <a:spcPts val="0"/>
              </a:spcAft>
              <a:buNone/>
            </a:pPr>
            <a:r>
              <a:rPr b="1" i="0" lang="el-GR" sz="2000" u="none" cap="none" strike="noStrike">
                <a:solidFill>
                  <a:srgbClr val="FFFFFF"/>
                </a:solidFill>
                <a:latin typeface="Rockwell"/>
                <a:ea typeface="Rockwell"/>
                <a:cs typeface="Rockwell"/>
                <a:sym typeface="Rockwell"/>
              </a:rPr>
              <a:t>• Προβλήματα μνήμης</a:t>
            </a:r>
            <a:endParaRPr b="0" i="0" sz="3200" u="none" cap="none" strike="noStrike">
              <a:solidFill>
                <a:srgbClr val="FFFFFF"/>
              </a:solidFill>
              <a:latin typeface="Arial"/>
              <a:ea typeface="Arial"/>
              <a:cs typeface="Arial"/>
              <a:sym typeface="Arial"/>
            </a:endParaRPr>
          </a:p>
          <a:p>
            <a:pPr indent="0" lvl="0" marL="0" marR="0" rtl="0" algn="l">
              <a:lnSpc>
                <a:spcPct val="120000"/>
              </a:lnSpc>
              <a:spcBef>
                <a:spcPts val="0"/>
              </a:spcBef>
              <a:spcAft>
                <a:spcPts val="0"/>
              </a:spcAft>
              <a:buNone/>
            </a:pPr>
            <a:r>
              <a:rPr b="1" i="0" lang="el-GR" sz="2000" u="none" cap="none" strike="noStrike">
                <a:solidFill>
                  <a:srgbClr val="FFFFFF"/>
                </a:solidFill>
                <a:latin typeface="Rockwell"/>
                <a:ea typeface="Rockwell"/>
                <a:cs typeface="Rockwell"/>
                <a:sym typeface="Rockwell"/>
              </a:rPr>
              <a:t>• Δυσκολία να σκεφθείτε καθαρά</a:t>
            </a:r>
            <a:endParaRPr b="0" i="0" sz="3200" u="none" cap="none" strike="noStrike">
              <a:solidFill>
                <a:srgbClr val="FFFFFF"/>
              </a:solidFill>
              <a:latin typeface="Arial"/>
              <a:ea typeface="Arial"/>
              <a:cs typeface="Arial"/>
              <a:sym typeface="Arial"/>
            </a:endParaRPr>
          </a:p>
          <a:p>
            <a:pPr indent="0" lvl="0" marL="0" marR="0" rtl="0" algn="l">
              <a:lnSpc>
                <a:spcPct val="120000"/>
              </a:lnSpc>
              <a:spcBef>
                <a:spcPts val="0"/>
              </a:spcBef>
              <a:spcAft>
                <a:spcPts val="0"/>
              </a:spcAft>
              <a:buNone/>
            </a:pPr>
            <a:r>
              <a:rPr b="1" i="0" lang="el-GR" sz="2000" u="none" cap="none" strike="noStrike">
                <a:solidFill>
                  <a:srgbClr val="FFFFFF"/>
                </a:solidFill>
                <a:latin typeface="Rockwell"/>
                <a:ea typeface="Rockwell"/>
                <a:cs typeface="Rockwell"/>
                <a:sym typeface="Rockwell"/>
              </a:rPr>
              <a:t>• Ακράτεια</a:t>
            </a:r>
            <a:endParaRPr b="0" i="0" sz="3200" u="none" cap="none" strike="noStrike">
              <a:solidFill>
                <a:srgbClr val="FFFFFF"/>
              </a:solidFill>
              <a:latin typeface="Arial"/>
              <a:ea typeface="Arial"/>
              <a:cs typeface="Arial"/>
              <a:sym typeface="Arial"/>
            </a:endParaRPr>
          </a:p>
          <a:p>
            <a:pPr indent="0" lvl="0" marL="0" marR="0" rtl="0" algn="l">
              <a:lnSpc>
                <a:spcPct val="120000"/>
              </a:lnSpc>
              <a:spcBef>
                <a:spcPts val="0"/>
              </a:spcBef>
              <a:spcAft>
                <a:spcPts val="0"/>
              </a:spcAft>
              <a:buNone/>
            </a:pPr>
            <a:r>
              <a:rPr b="1" i="0" lang="el-GR" sz="2000" u="none" cap="none" strike="noStrike">
                <a:solidFill>
                  <a:srgbClr val="FFFFFF"/>
                </a:solidFill>
                <a:latin typeface="Rockwell"/>
                <a:ea typeface="Rockwell"/>
                <a:cs typeface="Rockwell"/>
                <a:sym typeface="Rockwell"/>
              </a:rPr>
              <a:t>• Αλλαγές στις αισθήσεις και στα συναισθήματα</a:t>
            </a:r>
            <a:endParaRPr b="0" i="0" sz="3200" u="none" cap="none" strike="noStrike">
              <a:solidFill>
                <a:srgbClr val="FFFFFF"/>
              </a:solidFill>
              <a:latin typeface="Arial"/>
              <a:ea typeface="Arial"/>
              <a:cs typeface="Arial"/>
              <a:sym typeface="Arial"/>
            </a:endParaRPr>
          </a:p>
          <a:p>
            <a:pPr indent="0" lvl="0" marL="0" marR="0" rtl="0" algn="l">
              <a:lnSpc>
                <a:spcPct val="120000"/>
              </a:lnSpc>
              <a:spcBef>
                <a:spcPts val="0"/>
              </a:spcBef>
              <a:spcAft>
                <a:spcPts val="0"/>
              </a:spcAft>
              <a:buNone/>
            </a:pPr>
            <a:r>
              <a:rPr b="1" i="0" lang="el-GR" sz="2000" u="none" cap="none" strike="noStrike">
                <a:solidFill>
                  <a:srgbClr val="FFFFFF"/>
                </a:solidFill>
                <a:latin typeface="Rockwell"/>
                <a:ea typeface="Rockwell"/>
                <a:cs typeface="Rockwell"/>
                <a:sym typeface="Rockwell"/>
              </a:rPr>
              <a:t>• Αλλαγές προσωπικότητας</a:t>
            </a:r>
            <a:endParaRPr b="0" i="0" sz="3200" u="none" cap="none" strike="noStrike">
              <a:solidFill>
                <a:srgbClr val="FFFFFF"/>
              </a:solidFill>
              <a:latin typeface="Arial"/>
              <a:ea typeface="Arial"/>
              <a:cs typeface="Arial"/>
              <a:sym typeface="Arial"/>
            </a:endParaRPr>
          </a:p>
        </p:txBody>
      </p:sp>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53" name="Shape 353"/>
        <p:cNvGrpSpPr/>
        <p:nvPr/>
      </p:nvGrpSpPr>
      <p:grpSpPr>
        <a:xfrm>
          <a:off x="0" y="0"/>
          <a:ext cx="0" cy="0"/>
          <a:chOff x="0" y="0"/>
          <a:chExt cx="0" cy="0"/>
        </a:xfrm>
      </p:grpSpPr>
      <p:sp>
        <p:nvSpPr>
          <p:cNvPr id="354" name="Shape 354"/>
          <p:cNvSpPr txBox="1"/>
          <p:nvPr/>
        </p:nvSpPr>
        <p:spPr>
          <a:xfrm>
            <a:off x="2305080" y="168120"/>
            <a:ext cx="6156360" cy="1262160"/>
          </a:xfrm>
          <a:prstGeom prst="rect">
            <a:avLst/>
          </a:prstGeom>
          <a:noFill/>
          <a:ln>
            <a:noFill/>
          </a:ln>
        </p:spPr>
        <p:txBody>
          <a:bodyPr anchorCtr="1" anchor="ctr" bIns="45700" lIns="91425" spcFirstLastPara="1" rIns="91425" wrap="square" tIns="45700">
            <a:noAutofit/>
          </a:bodyPr>
          <a:lstStyle/>
          <a:p>
            <a:pPr indent="0" lvl="0" marL="0" marR="0" rtl="0" algn="ctr">
              <a:lnSpc>
                <a:spcPct val="90000"/>
              </a:lnSpc>
              <a:spcBef>
                <a:spcPts val="0"/>
              </a:spcBef>
              <a:spcAft>
                <a:spcPts val="0"/>
              </a:spcAft>
              <a:buNone/>
            </a:pPr>
            <a:r>
              <a:rPr b="1" i="0" lang="el-GR" sz="2800" u="none" cap="none" strike="noStrike">
                <a:solidFill>
                  <a:srgbClr val="FFFFFF"/>
                </a:solidFill>
                <a:latin typeface="Bookman Old Style"/>
                <a:ea typeface="Bookman Old Style"/>
                <a:cs typeface="Bookman Old Style"/>
                <a:sym typeface="Bookman Old Style"/>
              </a:rPr>
              <a:t>ΟΔΗΓΙΕΣ ΓΙΑ ΑΣΦΑΛΗ ΧΡΗΣΗ ΤΩΝ ΦΑΡΜΑΚΩΝ</a:t>
            </a:r>
            <a:endParaRPr b="0" i="0" sz="4400" u="none" cap="none" strike="noStrike">
              <a:solidFill>
                <a:srgbClr val="FFFFFF"/>
              </a:solidFill>
              <a:latin typeface="Arial"/>
              <a:ea typeface="Arial"/>
              <a:cs typeface="Arial"/>
              <a:sym typeface="Arial"/>
            </a:endParaRPr>
          </a:p>
        </p:txBody>
      </p:sp>
      <p:sp>
        <p:nvSpPr>
          <p:cNvPr id="355" name="Shape 355"/>
          <p:cNvSpPr txBox="1"/>
          <p:nvPr/>
        </p:nvSpPr>
        <p:spPr>
          <a:xfrm>
            <a:off x="1181160" y="1362240"/>
            <a:ext cx="7775640" cy="5891040"/>
          </a:xfrm>
          <a:prstGeom prst="rect">
            <a:avLst/>
          </a:prstGeom>
          <a:noFill/>
          <a:ln>
            <a:noFill/>
          </a:ln>
        </p:spPr>
        <p:txBody>
          <a:bodyPr anchorCtr="0" anchor="t" bIns="45700" lIns="91425" spcFirstLastPara="1" rIns="91425" wrap="square" tIns="45700">
            <a:noAutofit/>
          </a:bodyPr>
          <a:lstStyle/>
          <a:p>
            <a:pPr indent="-252000" lvl="0" marL="252000" marR="0" rtl="0" algn="l">
              <a:lnSpc>
                <a:spcPct val="110000"/>
              </a:lnSpc>
              <a:spcBef>
                <a:spcPts val="0"/>
              </a:spcBef>
              <a:spcAft>
                <a:spcPts val="0"/>
              </a:spcAft>
              <a:buClr>
                <a:srgbClr val="FFFFFF"/>
              </a:buClr>
              <a:buSzPts val="1900"/>
              <a:buFont typeface="Arial"/>
              <a:buChar char="•"/>
            </a:pPr>
            <a:r>
              <a:rPr b="1" i="0" lang="el-GR" sz="1900" u="none" cap="none" strike="noStrike">
                <a:solidFill>
                  <a:srgbClr val="FFFFFF"/>
                </a:solidFill>
                <a:latin typeface="Rockwell"/>
                <a:ea typeface="Rockwell"/>
                <a:cs typeface="Rockwell"/>
                <a:sym typeface="Rockwell"/>
              </a:rPr>
              <a:t> Να τηρείτε τις οδηγίες προσεκτικά.</a:t>
            </a:r>
            <a:endParaRPr b="0" i="0" sz="3200" u="none" cap="none" strike="noStrike">
              <a:solidFill>
                <a:srgbClr val="FFFFFF"/>
              </a:solidFill>
              <a:latin typeface="Arial"/>
              <a:ea typeface="Arial"/>
              <a:cs typeface="Arial"/>
              <a:sym typeface="Arial"/>
            </a:endParaRPr>
          </a:p>
          <a:p>
            <a:pPr indent="-252000" lvl="0" marL="252000" marR="0" rtl="0" algn="l">
              <a:lnSpc>
                <a:spcPct val="110000"/>
              </a:lnSpc>
              <a:spcBef>
                <a:spcPts val="0"/>
              </a:spcBef>
              <a:spcAft>
                <a:spcPts val="0"/>
              </a:spcAft>
              <a:buClr>
                <a:srgbClr val="FFFFFF"/>
              </a:buClr>
              <a:buSzPts val="1900"/>
              <a:buFont typeface="Arial"/>
              <a:buChar char="•"/>
            </a:pPr>
            <a:r>
              <a:rPr b="1" i="0" lang="el-GR" sz="1900" u="none" cap="none" strike="noStrike">
                <a:solidFill>
                  <a:srgbClr val="FFFFFF"/>
                </a:solidFill>
                <a:latin typeface="Rockwell"/>
                <a:ea typeface="Rockwell"/>
                <a:cs typeface="Rockwell"/>
                <a:sym typeface="Rockwell"/>
              </a:rPr>
              <a:t> Μην αλλάζετε τη δοσολογία χωρίς να συμβουλευτείτε το γιατρό σας.</a:t>
            </a:r>
            <a:endParaRPr b="0" i="0" sz="3200" u="none" cap="none" strike="noStrike">
              <a:solidFill>
                <a:srgbClr val="FFFFFF"/>
              </a:solidFill>
              <a:latin typeface="Arial"/>
              <a:ea typeface="Arial"/>
              <a:cs typeface="Arial"/>
              <a:sym typeface="Arial"/>
            </a:endParaRPr>
          </a:p>
          <a:p>
            <a:pPr indent="-252000" lvl="0" marL="252000" marR="0" rtl="0" algn="l">
              <a:lnSpc>
                <a:spcPct val="110000"/>
              </a:lnSpc>
              <a:spcBef>
                <a:spcPts val="0"/>
              </a:spcBef>
              <a:spcAft>
                <a:spcPts val="0"/>
              </a:spcAft>
              <a:buClr>
                <a:srgbClr val="FFFFFF"/>
              </a:buClr>
              <a:buSzPts val="1900"/>
              <a:buFont typeface="Arial"/>
              <a:buChar char="•"/>
            </a:pPr>
            <a:r>
              <a:rPr b="1" i="0" lang="el-GR" sz="1900" u="none" cap="none" strike="noStrike">
                <a:solidFill>
                  <a:srgbClr val="FFFFFF"/>
                </a:solidFill>
                <a:latin typeface="Rockwell"/>
                <a:ea typeface="Rockwell"/>
                <a:cs typeface="Rockwell"/>
                <a:sym typeface="Rockwell"/>
              </a:rPr>
              <a:t> Μη σταματάτε μόνοι σας τη λήψη συνταγογραφημένων φαρμάκων.</a:t>
            </a:r>
            <a:endParaRPr b="0" i="0" sz="3200" u="none" cap="none" strike="noStrike">
              <a:solidFill>
                <a:srgbClr val="FFFFFF"/>
              </a:solidFill>
              <a:latin typeface="Arial"/>
              <a:ea typeface="Arial"/>
              <a:cs typeface="Arial"/>
              <a:sym typeface="Arial"/>
            </a:endParaRPr>
          </a:p>
          <a:p>
            <a:pPr indent="-252000" lvl="0" marL="252000" marR="0" rtl="0" algn="l">
              <a:lnSpc>
                <a:spcPct val="110000"/>
              </a:lnSpc>
              <a:spcBef>
                <a:spcPts val="0"/>
              </a:spcBef>
              <a:spcAft>
                <a:spcPts val="0"/>
              </a:spcAft>
              <a:buClr>
                <a:srgbClr val="FFFFFF"/>
              </a:buClr>
              <a:buSzPts val="1900"/>
              <a:buFont typeface="Arial"/>
              <a:buChar char="•"/>
            </a:pPr>
            <a:r>
              <a:rPr b="1" i="0" lang="el-GR" sz="1900" u="none" cap="none" strike="noStrike">
                <a:solidFill>
                  <a:srgbClr val="FFFFFF"/>
                </a:solidFill>
                <a:latin typeface="Rockwell"/>
                <a:ea typeface="Rockwell"/>
                <a:cs typeface="Rockwell"/>
                <a:sym typeface="Rockwell"/>
              </a:rPr>
              <a:t> Μη συνθλίβετε ούτε να τεμαχίζετε χάπια αν δεν σας έχει δοθεί συγκεκριμένα η οδηγία να το κάνετε αυτό.</a:t>
            </a:r>
            <a:endParaRPr b="0" i="0" sz="3200" u="none" cap="none" strike="noStrike">
              <a:solidFill>
                <a:srgbClr val="FFFFFF"/>
              </a:solidFill>
              <a:latin typeface="Arial"/>
              <a:ea typeface="Arial"/>
              <a:cs typeface="Arial"/>
              <a:sym typeface="Arial"/>
            </a:endParaRPr>
          </a:p>
          <a:p>
            <a:pPr indent="-252000" lvl="0" marL="252000" marR="0" rtl="0" algn="l">
              <a:lnSpc>
                <a:spcPct val="110000"/>
              </a:lnSpc>
              <a:spcBef>
                <a:spcPts val="0"/>
              </a:spcBef>
              <a:spcAft>
                <a:spcPts val="0"/>
              </a:spcAft>
              <a:buClr>
                <a:srgbClr val="FFFFFF"/>
              </a:buClr>
              <a:buSzPts val="1900"/>
              <a:buFont typeface="Arial"/>
              <a:buChar char="•"/>
            </a:pPr>
            <a:r>
              <a:rPr b="1" i="0" lang="el-GR" sz="1900" u="none" cap="none" strike="noStrike">
                <a:solidFill>
                  <a:srgbClr val="FFFFFF"/>
                </a:solidFill>
                <a:latin typeface="Rockwell"/>
                <a:ea typeface="Rockwell"/>
                <a:cs typeface="Rockwell"/>
                <a:sym typeface="Rockwell"/>
              </a:rPr>
              <a:t> Λάβετε υπόψη την επίδραση που μπορεί να έχει το φάρμακο στην οδήγηση και σε άλλες δραστηριότητες.</a:t>
            </a:r>
            <a:endParaRPr b="0" i="0" sz="3200" u="none" cap="none" strike="noStrike">
              <a:solidFill>
                <a:srgbClr val="FFFFFF"/>
              </a:solidFill>
              <a:latin typeface="Arial"/>
              <a:ea typeface="Arial"/>
              <a:cs typeface="Arial"/>
              <a:sym typeface="Arial"/>
            </a:endParaRPr>
          </a:p>
          <a:p>
            <a:pPr indent="-252000" lvl="0" marL="252000" marR="0" rtl="0" algn="l">
              <a:lnSpc>
                <a:spcPct val="110000"/>
              </a:lnSpc>
              <a:spcBef>
                <a:spcPts val="0"/>
              </a:spcBef>
              <a:spcAft>
                <a:spcPts val="0"/>
              </a:spcAft>
              <a:buClr>
                <a:srgbClr val="FFFFFF"/>
              </a:buClr>
              <a:buSzPts val="1900"/>
              <a:buFont typeface="Arial"/>
              <a:buChar char="•"/>
            </a:pPr>
            <a:r>
              <a:rPr b="1" i="0" lang="el-GR" sz="1900" u="none" cap="none" strike="noStrike">
                <a:solidFill>
                  <a:srgbClr val="FFFFFF"/>
                </a:solidFill>
                <a:latin typeface="Rockwell"/>
                <a:ea typeface="Rockwell"/>
                <a:cs typeface="Rockwell"/>
                <a:sym typeface="Rockwell"/>
              </a:rPr>
              <a:t> Μάθετε πώς μπορεί να αλληλεπιδράσει το φάρμακο με το αλκοόλ καθώς και με άλλα φάρμακα—συνταγογραφημένα ή μη.</a:t>
            </a:r>
            <a:endParaRPr b="0" i="0" sz="3200" u="none" cap="none" strike="noStrike">
              <a:solidFill>
                <a:srgbClr val="FFFFFF"/>
              </a:solidFill>
              <a:latin typeface="Arial"/>
              <a:ea typeface="Arial"/>
              <a:cs typeface="Arial"/>
              <a:sym typeface="Arial"/>
            </a:endParaRPr>
          </a:p>
          <a:p>
            <a:pPr indent="-252000" lvl="0" marL="252000" marR="0" rtl="0" algn="l">
              <a:lnSpc>
                <a:spcPct val="110000"/>
              </a:lnSpc>
              <a:spcBef>
                <a:spcPts val="0"/>
              </a:spcBef>
              <a:spcAft>
                <a:spcPts val="0"/>
              </a:spcAft>
              <a:buClr>
                <a:srgbClr val="FFFFFF"/>
              </a:buClr>
              <a:buSzPts val="1900"/>
              <a:buFont typeface="Arial"/>
              <a:buChar char="•"/>
            </a:pPr>
            <a:r>
              <a:rPr b="1" i="0" lang="el-GR" sz="1900" u="none" cap="none" strike="noStrike">
                <a:solidFill>
                  <a:srgbClr val="FFFFFF"/>
                </a:solidFill>
                <a:latin typeface="Rockwell"/>
                <a:ea typeface="Rockwell"/>
                <a:cs typeface="Rockwell"/>
                <a:sym typeface="Rockwell"/>
              </a:rPr>
              <a:t>Αν έχετε ιστορικό κατάχρησης ουσιών, πείτε το στο γιατρό σας.</a:t>
            </a:r>
            <a:endParaRPr b="0" i="0" sz="3200" u="none" cap="none" strike="noStrike">
              <a:solidFill>
                <a:srgbClr val="FFFFFF"/>
              </a:solidFill>
              <a:latin typeface="Arial"/>
              <a:ea typeface="Arial"/>
              <a:cs typeface="Arial"/>
              <a:sym typeface="Arial"/>
            </a:endParaRPr>
          </a:p>
          <a:p>
            <a:pPr indent="-252000" lvl="0" marL="252000" marR="0" rtl="0" algn="l">
              <a:lnSpc>
                <a:spcPct val="110000"/>
              </a:lnSpc>
              <a:spcBef>
                <a:spcPts val="0"/>
              </a:spcBef>
              <a:spcAft>
                <a:spcPts val="0"/>
              </a:spcAft>
              <a:buClr>
                <a:srgbClr val="FFFFFF"/>
              </a:buClr>
              <a:buSzPts val="1900"/>
              <a:buFont typeface="Arial"/>
              <a:buChar char="•"/>
            </a:pPr>
            <a:r>
              <a:rPr b="1" i="0" lang="el-GR" sz="1900" u="none" cap="none" strike="noStrike">
                <a:solidFill>
                  <a:srgbClr val="FFFFFF"/>
                </a:solidFill>
                <a:latin typeface="Rockwell"/>
                <a:ea typeface="Rockwell"/>
                <a:cs typeface="Rockwell"/>
                <a:sym typeface="Rockwell"/>
              </a:rPr>
              <a:t> Μη χρησιμοποιείτε φάρμακα που έχουν συνταγογραφηθεί για κάποιον άλλον, και μη δίνετε σε άλλους τα δικά σας.*</a:t>
            </a:r>
            <a:endParaRPr b="0" i="0" sz="3200" u="none" cap="none" strike="noStrike">
              <a:solidFill>
                <a:srgbClr val="FFFFFF"/>
              </a:solidFill>
              <a:latin typeface="Arial"/>
              <a:ea typeface="Arial"/>
              <a:cs typeface="Arial"/>
              <a:sym typeface="Arial"/>
            </a:endParaRPr>
          </a:p>
        </p:txBody>
      </p:sp>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60" name="Shape 360"/>
        <p:cNvGrpSpPr/>
        <p:nvPr/>
      </p:nvGrpSpPr>
      <p:grpSpPr>
        <a:xfrm>
          <a:off x="0" y="0"/>
          <a:ext cx="0" cy="0"/>
          <a:chOff x="0" y="0"/>
          <a:chExt cx="0" cy="0"/>
        </a:xfrm>
      </p:grpSpPr>
      <p:sp>
        <p:nvSpPr>
          <p:cNvPr id="361" name="Shape 361"/>
          <p:cNvSpPr txBox="1"/>
          <p:nvPr/>
        </p:nvSpPr>
        <p:spPr>
          <a:xfrm>
            <a:off x="1933560" y="0"/>
            <a:ext cx="6156360" cy="1874880"/>
          </a:xfrm>
          <a:prstGeom prst="rect">
            <a:avLst/>
          </a:prstGeom>
          <a:noFill/>
          <a:ln>
            <a:noFill/>
          </a:ln>
        </p:spPr>
        <p:txBody>
          <a:bodyPr anchorCtr="1" anchor="ctr" bIns="45700" lIns="91425" spcFirstLastPara="1" rIns="91425" wrap="square" tIns="45700">
            <a:noAutofit/>
          </a:bodyPr>
          <a:lstStyle/>
          <a:p>
            <a:pPr indent="0" lvl="0" marL="0" marR="0" rtl="0" algn="ctr">
              <a:lnSpc>
                <a:spcPct val="90000"/>
              </a:lnSpc>
              <a:spcBef>
                <a:spcPts val="0"/>
              </a:spcBef>
              <a:spcAft>
                <a:spcPts val="0"/>
              </a:spcAft>
              <a:buNone/>
            </a:pPr>
            <a:r>
              <a:rPr b="1" i="0" lang="el-GR" sz="3750" u="none" cap="none" strike="noStrike">
                <a:solidFill>
                  <a:srgbClr val="FFFFFF"/>
                </a:solidFill>
                <a:latin typeface="Bookman Old Style"/>
                <a:ea typeface="Bookman Old Style"/>
                <a:cs typeface="Bookman Old Style"/>
                <a:sym typeface="Bookman Old Style"/>
              </a:rPr>
              <a:t>ΑΝΑΒΟΛΙΚΑ -ΜΟΡΦΕΣ ΑΝΑΒΟΛΙΚΩΝ</a:t>
            </a:r>
            <a:endParaRPr b="0" i="0" sz="4400" u="none" cap="none" strike="noStrike">
              <a:solidFill>
                <a:srgbClr val="FFFFFF"/>
              </a:solidFill>
              <a:latin typeface="Arial"/>
              <a:ea typeface="Arial"/>
              <a:cs typeface="Arial"/>
              <a:sym typeface="Arial"/>
            </a:endParaRPr>
          </a:p>
        </p:txBody>
      </p:sp>
      <p:pic>
        <p:nvPicPr>
          <p:cNvPr id="362" name="Shape 362"/>
          <p:cNvPicPr preferRelativeResize="0"/>
          <p:nvPr/>
        </p:nvPicPr>
        <p:blipFill rotWithShape="1">
          <a:blip r:embed="rId4">
            <a:alphaModFix/>
          </a:blip>
          <a:srcRect b="0" l="0" r="0" t="0"/>
          <a:stretch/>
        </p:blipFill>
        <p:spPr>
          <a:xfrm>
            <a:off x="1933560" y="2251080"/>
            <a:ext cx="6192720" cy="4103640"/>
          </a:xfrm>
          <a:prstGeom prst="rect">
            <a:avLst/>
          </a:prstGeom>
          <a:noFill/>
          <a:ln>
            <a:noFill/>
          </a:ln>
        </p:spPr>
      </p:pic>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67" name="Shape 367"/>
        <p:cNvGrpSpPr/>
        <p:nvPr/>
      </p:nvGrpSpPr>
      <p:grpSpPr>
        <a:xfrm>
          <a:off x="0" y="0"/>
          <a:ext cx="0" cy="0"/>
          <a:chOff x="0" y="0"/>
          <a:chExt cx="0" cy="0"/>
        </a:xfrm>
      </p:grpSpPr>
      <p:sp>
        <p:nvSpPr>
          <p:cNvPr id="368" name="Shape 368"/>
          <p:cNvSpPr txBox="1"/>
          <p:nvPr/>
        </p:nvSpPr>
        <p:spPr>
          <a:xfrm>
            <a:off x="755640" y="672120"/>
            <a:ext cx="8560800" cy="1461960"/>
          </a:xfrm>
          <a:prstGeom prst="rect">
            <a:avLst/>
          </a:prstGeom>
          <a:noFill/>
          <a:ln>
            <a:noFill/>
          </a:ln>
        </p:spPr>
        <p:txBody>
          <a:bodyPr anchorCtr="1" anchor="ctr" bIns="45700" lIns="91425" spcFirstLastPara="1" rIns="91425" wrap="square" tIns="45700">
            <a:noAutofit/>
          </a:bodyPr>
          <a:lstStyle/>
          <a:p>
            <a:pPr indent="0" lvl="0" marL="0" marR="0" rtl="0" algn="ctr">
              <a:lnSpc>
                <a:spcPct val="90000"/>
              </a:lnSpc>
              <a:spcBef>
                <a:spcPts val="0"/>
              </a:spcBef>
              <a:spcAft>
                <a:spcPts val="0"/>
              </a:spcAft>
              <a:buNone/>
            </a:pPr>
            <a:r>
              <a:rPr b="1" i="0" lang="el-GR" sz="3750" u="none" cap="none" strike="noStrike">
                <a:solidFill>
                  <a:srgbClr val="FFFFFF"/>
                </a:solidFill>
                <a:latin typeface="Bookman Old Style"/>
                <a:ea typeface="Bookman Old Style"/>
                <a:cs typeface="Bookman Old Style"/>
                <a:sym typeface="Bookman Old Style"/>
              </a:rPr>
              <a:t>ΑΝΑΒΟΛΙΚΑ</a:t>
            </a:r>
            <a:endParaRPr b="0" i="0" sz="4400" u="none" cap="none" strike="noStrike">
              <a:solidFill>
                <a:srgbClr val="FFFFFF"/>
              </a:solidFill>
              <a:latin typeface="Arial"/>
              <a:ea typeface="Arial"/>
              <a:cs typeface="Arial"/>
              <a:sym typeface="Arial"/>
            </a:endParaRPr>
          </a:p>
        </p:txBody>
      </p:sp>
      <p:sp>
        <p:nvSpPr>
          <p:cNvPr id="369" name="Shape 369"/>
          <p:cNvSpPr txBox="1"/>
          <p:nvPr/>
        </p:nvSpPr>
        <p:spPr>
          <a:xfrm>
            <a:off x="755640" y="2301840"/>
            <a:ext cx="4221720" cy="408168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l-GR" sz="1400" u="none" cap="none" strike="noStrike">
                <a:solidFill>
                  <a:srgbClr val="FFFFFF"/>
                </a:solidFill>
                <a:latin typeface="Rockwell"/>
                <a:ea typeface="Rockwell"/>
                <a:cs typeface="Rockwell"/>
                <a:sym typeface="Rockwell"/>
              </a:rPr>
              <a:t>Τα στεροειδή αναβολικά μπορούν να οριστούν ως ουσίες που βελτιώνουν τις επιδόσεις και διευκολύνουν θεαματικά την ανάπτυξη της σωματικής δύναμης, της μυϊκής μάζας και της αντοχής χωρίς να επιφέρει αίσθηση κόπωσης και εκνευρισμού. Αυτά είναι μόνο κάποια πλεονεκτήματα, μεταξύ άπειρων άλλων, της χρήσης στεροειδών.Στον τομέα των αναβολικών στεροειδών, οι επιλογές είναι άπειρες, αλλά το πως θα διαλέξετε το καλύτερο μπορεί να σας φανεί δύσκολο χωρίς τις ανάλογες γνώσεις. Αυτό το άρθρο θα σας δώσει ξεκάθαρες και πλήρεις πληροφορίες επί του θέματος, έτσι που η απόφασή σας να καταστεί ευκολότερη και να επωφεληθείτε πλήρως των πλεονεκτημάτων των αναβολικών προϊόντων, βραχυπρόθεσμα ή μακροπρόθεσμα.</a:t>
            </a:r>
            <a:endParaRPr b="0" i="0" sz="3200" u="none" cap="none" strike="noStrike">
              <a:solidFill>
                <a:srgbClr val="FFFFFF"/>
              </a:solidFill>
              <a:latin typeface="Arial"/>
              <a:ea typeface="Arial"/>
              <a:cs typeface="Arial"/>
              <a:sym typeface="Arial"/>
            </a:endParaRPr>
          </a:p>
        </p:txBody>
      </p:sp>
      <p:pic>
        <p:nvPicPr>
          <p:cNvPr id="370" name="Shape 370"/>
          <p:cNvPicPr preferRelativeResize="0"/>
          <p:nvPr/>
        </p:nvPicPr>
        <p:blipFill rotWithShape="1">
          <a:blip r:embed="rId4">
            <a:alphaModFix/>
          </a:blip>
          <a:srcRect b="0" l="0" r="0" t="0"/>
          <a:stretch/>
        </p:blipFill>
        <p:spPr>
          <a:xfrm>
            <a:off x="6124680" y="2676600"/>
            <a:ext cx="2695680" cy="2718720"/>
          </a:xfrm>
          <a:prstGeom prst="rect">
            <a:avLst/>
          </a:prstGeom>
          <a:noFill/>
          <a:ln>
            <a:noFill/>
          </a:ln>
        </p:spPr>
      </p:pic>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75" name="Shape 375"/>
        <p:cNvGrpSpPr/>
        <p:nvPr/>
      </p:nvGrpSpPr>
      <p:grpSpPr>
        <a:xfrm>
          <a:off x="0" y="0"/>
          <a:ext cx="0" cy="0"/>
          <a:chOff x="0" y="0"/>
          <a:chExt cx="0" cy="0"/>
        </a:xfrm>
      </p:grpSpPr>
      <p:sp>
        <p:nvSpPr>
          <p:cNvPr id="376" name="Shape 376"/>
          <p:cNvSpPr txBox="1"/>
          <p:nvPr/>
        </p:nvSpPr>
        <p:spPr>
          <a:xfrm>
            <a:off x="755640" y="672120"/>
            <a:ext cx="8560800" cy="1461960"/>
          </a:xfrm>
          <a:prstGeom prst="rect">
            <a:avLst/>
          </a:prstGeom>
          <a:noFill/>
          <a:ln>
            <a:noFill/>
          </a:ln>
        </p:spPr>
        <p:txBody>
          <a:bodyPr anchorCtr="1" anchor="ctr" bIns="45700" lIns="91425" spcFirstLastPara="1" rIns="91425" wrap="square" tIns="45700">
            <a:noAutofit/>
          </a:bodyPr>
          <a:lstStyle/>
          <a:p>
            <a:pPr indent="0" lvl="0" marL="0" marR="0" rtl="0" algn="ctr">
              <a:lnSpc>
                <a:spcPct val="90000"/>
              </a:lnSpc>
              <a:spcBef>
                <a:spcPts val="0"/>
              </a:spcBef>
              <a:spcAft>
                <a:spcPts val="0"/>
              </a:spcAft>
              <a:buNone/>
            </a:pPr>
            <a:r>
              <a:rPr b="1" i="0" lang="el-GR" sz="3750" u="none" cap="none" strike="noStrike">
                <a:solidFill>
                  <a:srgbClr val="FFFFFF"/>
                </a:solidFill>
                <a:latin typeface="Bookman Old Style"/>
                <a:ea typeface="Bookman Old Style"/>
                <a:cs typeface="Bookman Old Style"/>
                <a:sym typeface="Bookman Old Style"/>
              </a:rPr>
              <a:t>ΕΙΔΗ-ΝΤΟΠΙΝΓΚ</a:t>
            </a:r>
            <a:endParaRPr b="0" i="0" sz="4400" u="none" cap="none" strike="noStrike">
              <a:solidFill>
                <a:srgbClr val="FFFFFF"/>
              </a:solidFill>
              <a:latin typeface="Arial"/>
              <a:ea typeface="Arial"/>
              <a:cs typeface="Arial"/>
              <a:sym typeface="Arial"/>
            </a:endParaRPr>
          </a:p>
        </p:txBody>
      </p:sp>
      <p:sp>
        <p:nvSpPr>
          <p:cNvPr id="377" name="Shape 377"/>
          <p:cNvSpPr txBox="1"/>
          <p:nvPr/>
        </p:nvSpPr>
        <p:spPr>
          <a:xfrm>
            <a:off x="755640" y="2301840"/>
            <a:ext cx="4221720" cy="408168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l-GR" sz="1600" u="none" cap="none" strike="noStrike">
                <a:solidFill>
                  <a:srgbClr val="FFFFFF"/>
                </a:solidFill>
                <a:latin typeface="Rockwell"/>
                <a:ea typeface="Rockwell"/>
                <a:cs typeface="Rockwell"/>
                <a:sym typeface="Rockwell"/>
              </a:rPr>
              <a:t>1.Συμπληρώματα Διατροφής – Πολυβιταμινούχα Σκευάσματα: Η λήψη των ουσιών αυτών θεωρείται ότι έχει ευεργετική επίδραση στους αντιοξειδωτικούς μηχανισμούς, προστατεύοντας έτσι από τη φθορά, το γήρας και διατηρώντας το σφρίγος και την ομορφιά. Επίσης διαφημίζονται οι ευεργετικές τους επιδράσεις στην κόπωση και την τόνωση της άμυνας. Πιστεύεται επίσης ότι μπορεί να χρησιμοποιηθούν ακόμα και για την βελτίωση των σεξουαλικών επιδόσεων.</a:t>
            </a:r>
            <a:endParaRPr b="0" i="0" sz="3200" u="none" cap="none" strike="noStrike">
              <a:solidFill>
                <a:srgbClr val="FFFFFF"/>
              </a:solidFill>
              <a:latin typeface="Arial"/>
              <a:ea typeface="Arial"/>
              <a:cs typeface="Arial"/>
              <a:sym typeface="Arial"/>
            </a:endParaRPr>
          </a:p>
        </p:txBody>
      </p:sp>
      <p:pic>
        <p:nvPicPr>
          <p:cNvPr id="378" name="Shape 378"/>
          <p:cNvPicPr preferRelativeResize="0"/>
          <p:nvPr/>
        </p:nvPicPr>
        <p:blipFill rotWithShape="1">
          <a:blip r:embed="rId4">
            <a:alphaModFix/>
          </a:blip>
          <a:srcRect b="0" l="0" r="0" t="0"/>
          <a:stretch/>
        </p:blipFill>
        <p:spPr>
          <a:xfrm>
            <a:off x="5605560" y="2909160"/>
            <a:ext cx="3429360" cy="2282040"/>
          </a:xfrm>
          <a:prstGeom prst="rect">
            <a:avLst/>
          </a:prstGeom>
          <a:noFill/>
          <a:ln>
            <a:noFill/>
          </a:ln>
        </p:spPr>
      </p:pic>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83" name="Shape 383"/>
        <p:cNvGrpSpPr/>
        <p:nvPr/>
      </p:nvGrpSpPr>
      <p:grpSpPr>
        <a:xfrm>
          <a:off x="0" y="0"/>
          <a:ext cx="0" cy="0"/>
          <a:chOff x="0" y="0"/>
          <a:chExt cx="0" cy="0"/>
        </a:xfrm>
      </p:grpSpPr>
      <p:sp>
        <p:nvSpPr>
          <p:cNvPr id="384" name="Shape 384"/>
          <p:cNvSpPr txBox="1"/>
          <p:nvPr/>
        </p:nvSpPr>
        <p:spPr>
          <a:xfrm>
            <a:off x="2238480" y="158760"/>
            <a:ext cx="6156360" cy="1262160"/>
          </a:xfrm>
          <a:prstGeom prst="rect">
            <a:avLst/>
          </a:prstGeom>
          <a:noFill/>
          <a:ln>
            <a:noFill/>
          </a:ln>
        </p:spPr>
        <p:txBody>
          <a:bodyPr anchorCtr="1" anchor="ctr" bIns="45700" lIns="91425" spcFirstLastPara="1" rIns="91425" wrap="square" tIns="45700">
            <a:noAutofit/>
          </a:bodyPr>
          <a:lstStyle/>
          <a:p>
            <a:pPr indent="0" lvl="0" marL="0" marR="0" rtl="0" algn="ctr">
              <a:lnSpc>
                <a:spcPct val="90000"/>
              </a:lnSpc>
              <a:spcBef>
                <a:spcPts val="0"/>
              </a:spcBef>
              <a:spcAft>
                <a:spcPts val="0"/>
              </a:spcAft>
              <a:buNone/>
            </a:pPr>
            <a:r>
              <a:rPr b="1" i="0" lang="el-GR" sz="3750" u="none" cap="none" strike="noStrike">
                <a:solidFill>
                  <a:srgbClr val="FFFFFF"/>
                </a:solidFill>
                <a:latin typeface="Bookman Old Style"/>
                <a:ea typeface="Bookman Old Style"/>
                <a:cs typeface="Bookman Old Style"/>
                <a:sym typeface="Bookman Old Style"/>
              </a:rPr>
              <a:t>ΕΙΔΗ-ΝΤΟΠΙΝΓΚ</a:t>
            </a:r>
            <a:endParaRPr b="0" i="0" sz="4400" u="none" cap="none" strike="noStrike">
              <a:solidFill>
                <a:srgbClr val="FFFFFF"/>
              </a:solidFill>
              <a:latin typeface="Arial"/>
              <a:ea typeface="Arial"/>
              <a:cs typeface="Arial"/>
              <a:sym typeface="Arial"/>
            </a:endParaRPr>
          </a:p>
        </p:txBody>
      </p:sp>
      <p:sp>
        <p:nvSpPr>
          <p:cNvPr id="385" name="Shape 385"/>
          <p:cNvSpPr txBox="1"/>
          <p:nvPr/>
        </p:nvSpPr>
        <p:spPr>
          <a:xfrm>
            <a:off x="609480" y="1906560"/>
            <a:ext cx="3794040" cy="469836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b="1" i="0" lang="el-GR" sz="1800" u="none" cap="none" strike="noStrike">
                <a:solidFill>
                  <a:srgbClr val="FFFFFF"/>
                </a:solidFill>
                <a:latin typeface="Rockwell"/>
                <a:ea typeface="Rockwell"/>
                <a:cs typeface="Rockwell"/>
                <a:sym typeface="Rockwell"/>
              </a:rPr>
              <a:t>2.Αναψυκτικά τύπου Sports drinks και Energy drinks: Τα Sports drinks: δεν είναι επικίνδυνα μια και στην πραγματικότητα πρόκειται για ηλεκτρολυτικά διαλύματα. Χρησιμοποιούνται από τους αθλητές καθώς και από αυτούς που γυμνάζονται συστηματικά στα γυμναστήρια. Έχουν ευχάριστη γεύση και δεν ενοχλούν το πεπτικό σύστημα.</a:t>
            </a:r>
            <a:endParaRPr b="0" i="0" sz="3200" u="none" cap="none" strike="noStrike">
              <a:solidFill>
                <a:srgbClr val="FFFFFF"/>
              </a:solidFill>
              <a:latin typeface="Arial"/>
              <a:ea typeface="Arial"/>
              <a:cs typeface="Arial"/>
              <a:sym typeface="Arial"/>
            </a:endParaRPr>
          </a:p>
        </p:txBody>
      </p:sp>
      <p:pic>
        <p:nvPicPr>
          <p:cNvPr id="386" name="Shape 386"/>
          <p:cNvPicPr preferRelativeResize="0"/>
          <p:nvPr/>
        </p:nvPicPr>
        <p:blipFill rotWithShape="1">
          <a:blip r:embed="rId4">
            <a:alphaModFix/>
          </a:blip>
          <a:srcRect b="0" l="0" r="0" t="0"/>
          <a:stretch/>
        </p:blipFill>
        <p:spPr>
          <a:xfrm>
            <a:off x="5514840" y="2557440"/>
            <a:ext cx="3794040" cy="2386080"/>
          </a:xfrm>
          <a:prstGeom prst="rect">
            <a:avLst/>
          </a:prstGeom>
          <a:noFill/>
          <a:ln>
            <a:noFill/>
          </a:ln>
        </p:spPr>
      </p:pic>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91" name="Shape 391"/>
        <p:cNvGrpSpPr/>
        <p:nvPr/>
      </p:nvGrpSpPr>
      <p:grpSpPr>
        <a:xfrm>
          <a:off x="0" y="0"/>
          <a:ext cx="0" cy="0"/>
          <a:chOff x="0" y="0"/>
          <a:chExt cx="0" cy="0"/>
        </a:xfrm>
      </p:grpSpPr>
      <p:sp>
        <p:nvSpPr>
          <p:cNvPr id="392" name="Shape 392"/>
          <p:cNvSpPr txBox="1"/>
          <p:nvPr/>
        </p:nvSpPr>
        <p:spPr>
          <a:xfrm>
            <a:off x="2162160" y="130320"/>
            <a:ext cx="6156360" cy="1262160"/>
          </a:xfrm>
          <a:prstGeom prst="rect">
            <a:avLst/>
          </a:prstGeom>
          <a:noFill/>
          <a:ln>
            <a:noFill/>
          </a:ln>
        </p:spPr>
        <p:txBody>
          <a:bodyPr anchorCtr="1" anchor="ctr" bIns="45700" lIns="91425" spcFirstLastPara="1" rIns="91425" wrap="square" tIns="45700">
            <a:noAutofit/>
          </a:bodyPr>
          <a:lstStyle/>
          <a:p>
            <a:pPr indent="0" lvl="0" marL="0" marR="0" rtl="0" algn="ctr">
              <a:lnSpc>
                <a:spcPct val="90000"/>
              </a:lnSpc>
              <a:spcBef>
                <a:spcPts val="0"/>
              </a:spcBef>
              <a:spcAft>
                <a:spcPts val="0"/>
              </a:spcAft>
              <a:buNone/>
            </a:pPr>
            <a:r>
              <a:rPr b="1" i="0" lang="el-GR" sz="3750" u="none" cap="none" strike="noStrike">
                <a:solidFill>
                  <a:srgbClr val="FFFFFF"/>
                </a:solidFill>
                <a:latin typeface="Bookman Old Style"/>
                <a:ea typeface="Bookman Old Style"/>
                <a:cs typeface="Bookman Old Style"/>
                <a:sym typeface="Bookman Old Style"/>
              </a:rPr>
              <a:t>ΕΙΔΗ-ΝΤΟΠΙΝΓΚ</a:t>
            </a:r>
            <a:endParaRPr b="0" i="0" sz="4400" u="none" cap="none" strike="noStrike">
              <a:solidFill>
                <a:srgbClr val="FFFFFF"/>
              </a:solidFill>
              <a:latin typeface="Arial"/>
              <a:ea typeface="Arial"/>
              <a:cs typeface="Arial"/>
              <a:sym typeface="Arial"/>
            </a:endParaRPr>
          </a:p>
        </p:txBody>
      </p:sp>
      <p:sp>
        <p:nvSpPr>
          <p:cNvPr id="393" name="Shape 393"/>
          <p:cNvSpPr txBox="1"/>
          <p:nvPr/>
        </p:nvSpPr>
        <p:spPr>
          <a:xfrm>
            <a:off x="438120" y="1797120"/>
            <a:ext cx="3794040" cy="438408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b="1" i="0" lang="el-GR" sz="1800" u="none" cap="none" strike="noStrike">
                <a:solidFill>
                  <a:srgbClr val="FFFFFF"/>
                </a:solidFill>
                <a:latin typeface="Rockwell"/>
                <a:ea typeface="Rockwell"/>
                <a:cs typeface="Rockwell"/>
                <a:sym typeface="Rockwell"/>
              </a:rPr>
              <a:t>3.Αναβολικά Στεροειδή: Προκαλούν αύξηση της μυϊκής δύναμης, της μυϊκής μάζας και βελτίωση της αντοχής, με την άνοδο της τιμής της αιμοσφαιρίνης και την αύξηση της παροχής οξυγόνου στους ιστούς (αναβολική δράση). Η χρήση τους είναι ιδιαίτερα διαδεδομένη. Σαν παρενέργειες αναφέρονται αλλαγές στα εξωτερικά χαρακτηριστικά του φύλου.</a:t>
            </a:r>
            <a:endParaRPr b="0" i="0" sz="3200" u="none" cap="none" strike="noStrike">
              <a:solidFill>
                <a:srgbClr val="FFFFFF"/>
              </a:solidFill>
              <a:latin typeface="Arial"/>
              <a:ea typeface="Arial"/>
              <a:cs typeface="Arial"/>
              <a:sym typeface="Arial"/>
            </a:endParaRPr>
          </a:p>
        </p:txBody>
      </p:sp>
      <p:pic>
        <p:nvPicPr>
          <p:cNvPr id="394" name="Shape 394"/>
          <p:cNvPicPr preferRelativeResize="0"/>
          <p:nvPr/>
        </p:nvPicPr>
        <p:blipFill rotWithShape="1">
          <a:blip r:embed="rId4">
            <a:alphaModFix/>
          </a:blip>
          <a:srcRect b="0" l="0" r="0" t="0"/>
          <a:stretch/>
        </p:blipFill>
        <p:spPr>
          <a:xfrm>
            <a:off x="5172120" y="2354400"/>
            <a:ext cx="3794040" cy="2525760"/>
          </a:xfrm>
          <a:prstGeom prst="rect">
            <a:avLst/>
          </a:prstGeom>
          <a:noFill/>
          <a:ln>
            <a:noFill/>
          </a:ln>
        </p:spPr>
      </p:pic>
    </p:spTree>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99" name="Shape 399"/>
        <p:cNvGrpSpPr/>
        <p:nvPr/>
      </p:nvGrpSpPr>
      <p:grpSpPr>
        <a:xfrm>
          <a:off x="0" y="0"/>
          <a:ext cx="0" cy="0"/>
          <a:chOff x="0" y="0"/>
          <a:chExt cx="0" cy="0"/>
        </a:xfrm>
      </p:grpSpPr>
      <p:sp>
        <p:nvSpPr>
          <p:cNvPr id="400" name="Shape 400"/>
          <p:cNvSpPr txBox="1"/>
          <p:nvPr/>
        </p:nvSpPr>
        <p:spPr>
          <a:xfrm>
            <a:off x="2265480" y="244440"/>
            <a:ext cx="6156360" cy="1262160"/>
          </a:xfrm>
          <a:prstGeom prst="rect">
            <a:avLst/>
          </a:prstGeom>
          <a:noFill/>
          <a:ln>
            <a:noFill/>
          </a:ln>
        </p:spPr>
        <p:txBody>
          <a:bodyPr anchorCtr="1" anchor="ctr" bIns="45700" lIns="91425" spcFirstLastPara="1" rIns="91425" wrap="square" tIns="45700">
            <a:noAutofit/>
          </a:bodyPr>
          <a:lstStyle/>
          <a:p>
            <a:pPr indent="0" lvl="0" marL="0" marR="0" rtl="0" algn="ctr">
              <a:lnSpc>
                <a:spcPct val="90000"/>
              </a:lnSpc>
              <a:spcBef>
                <a:spcPts val="0"/>
              </a:spcBef>
              <a:spcAft>
                <a:spcPts val="0"/>
              </a:spcAft>
              <a:buNone/>
            </a:pPr>
            <a:r>
              <a:rPr b="1" i="0" lang="el-GR" sz="3750" u="none" cap="none" strike="noStrike">
                <a:solidFill>
                  <a:srgbClr val="FFFFFF"/>
                </a:solidFill>
                <a:latin typeface="Bookman Old Style"/>
                <a:ea typeface="Bookman Old Style"/>
                <a:cs typeface="Bookman Old Style"/>
                <a:sym typeface="Bookman Old Style"/>
              </a:rPr>
              <a:t>ΕΙΔΗ-ΝΤΟΠΙΝΓΚ</a:t>
            </a:r>
            <a:endParaRPr b="0" i="0" sz="4400" u="none" cap="none" strike="noStrike">
              <a:solidFill>
                <a:srgbClr val="FFFFFF"/>
              </a:solidFill>
              <a:latin typeface="Arial"/>
              <a:ea typeface="Arial"/>
              <a:cs typeface="Arial"/>
              <a:sym typeface="Arial"/>
            </a:endParaRPr>
          </a:p>
        </p:txBody>
      </p:sp>
      <p:sp>
        <p:nvSpPr>
          <p:cNvPr id="401" name="Shape 401"/>
          <p:cNvSpPr txBox="1"/>
          <p:nvPr/>
        </p:nvSpPr>
        <p:spPr>
          <a:xfrm>
            <a:off x="390600" y="1722600"/>
            <a:ext cx="3794040" cy="436932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b="1" i="0" lang="el-GR" sz="1800" u="none" cap="none" strike="noStrike">
                <a:solidFill>
                  <a:srgbClr val="FFFFFF"/>
                </a:solidFill>
                <a:latin typeface="Rockwell"/>
                <a:ea typeface="Rockwell"/>
                <a:cs typeface="Rockwell"/>
                <a:sym typeface="Rockwell"/>
              </a:rPr>
              <a:t>4.Διεγερτικά: Αυξάνουν την αντοχή. Προκαλούν αίσθημα αυτοπεποίθησης και ενισχύουν την αυτοσυγκέντρωση. Στις παρενέργειες περιλαμβάνονται: Αύξηση της θερμοκρασίας του σώματος, υπέρταση, διέγερση, τρόμος, αρρυθμίες, , απώλεια γεύσης,. Σε παρατεταμένη και υπερβολική χρήση μπορεί να προκληθεί ακόμα και θάνατος.</a:t>
            </a:r>
            <a:endParaRPr b="0" i="0" sz="3200" u="none" cap="none" strike="noStrike">
              <a:solidFill>
                <a:srgbClr val="FFFFFF"/>
              </a:solidFill>
              <a:latin typeface="Arial"/>
              <a:ea typeface="Arial"/>
              <a:cs typeface="Arial"/>
              <a:sym typeface="Arial"/>
            </a:endParaRPr>
          </a:p>
        </p:txBody>
      </p:sp>
      <p:pic>
        <p:nvPicPr>
          <p:cNvPr id="402" name="Shape 402"/>
          <p:cNvPicPr preferRelativeResize="0"/>
          <p:nvPr/>
        </p:nvPicPr>
        <p:blipFill rotWithShape="1">
          <a:blip r:embed="rId4">
            <a:alphaModFix/>
          </a:blip>
          <a:srcRect b="0" l="0" r="0" t="0"/>
          <a:stretch/>
        </p:blipFill>
        <p:spPr>
          <a:xfrm>
            <a:off x="5343480" y="1940040"/>
            <a:ext cx="3794040" cy="3794040"/>
          </a:xfrm>
          <a:prstGeom prst="rect">
            <a:avLst/>
          </a:prstGeom>
          <a:noFill/>
          <a:ln>
            <a:noFill/>
          </a:ln>
        </p:spPr>
      </p:pic>
    </p:spTree>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07" name="Shape 407"/>
        <p:cNvGrpSpPr/>
        <p:nvPr/>
      </p:nvGrpSpPr>
      <p:grpSpPr>
        <a:xfrm>
          <a:off x="0" y="0"/>
          <a:ext cx="0" cy="0"/>
          <a:chOff x="0" y="0"/>
          <a:chExt cx="0" cy="0"/>
        </a:xfrm>
      </p:grpSpPr>
      <p:sp>
        <p:nvSpPr>
          <p:cNvPr id="408" name="Shape 408"/>
          <p:cNvSpPr txBox="1"/>
          <p:nvPr/>
        </p:nvSpPr>
        <p:spPr>
          <a:xfrm>
            <a:off x="2354400" y="282600"/>
            <a:ext cx="6156360" cy="1262160"/>
          </a:xfrm>
          <a:prstGeom prst="rect">
            <a:avLst/>
          </a:prstGeom>
          <a:noFill/>
          <a:ln>
            <a:noFill/>
          </a:ln>
        </p:spPr>
        <p:txBody>
          <a:bodyPr anchorCtr="1" anchor="ctr" bIns="45700" lIns="91425" spcFirstLastPara="1" rIns="91425" wrap="square" tIns="45700">
            <a:noAutofit/>
          </a:bodyPr>
          <a:lstStyle/>
          <a:p>
            <a:pPr indent="0" lvl="0" marL="0" marR="0" rtl="0" algn="ctr">
              <a:lnSpc>
                <a:spcPct val="90000"/>
              </a:lnSpc>
              <a:spcBef>
                <a:spcPts val="0"/>
              </a:spcBef>
              <a:spcAft>
                <a:spcPts val="0"/>
              </a:spcAft>
              <a:buNone/>
            </a:pPr>
            <a:r>
              <a:rPr b="1" i="0" lang="el-GR" sz="3750" u="none" cap="none" strike="noStrike">
                <a:solidFill>
                  <a:srgbClr val="FFFFFF"/>
                </a:solidFill>
                <a:latin typeface="Bookman Old Style"/>
                <a:ea typeface="Bookman Old Style"/>
                <a:cs typeface="Bookman Old Style"/>
                <a:sym typeface="Bookman Old Style"/>
              </a:rPr>
              <a:t>ΕΙΔΗ-ΝΤΟΠΙΝΓΚ</a:t>
            </a:r>
            <a:endParaRPr b="0" i="0" sz="4400" u="none" cap="none" strike="noStrike">
              <a:solidFill>
                <a:srgbClr val="FFFFFF"/>
              </a:solidFill>
              <a:latin typeface="Arial"/>
              <a:ea typeface="Arial"/>
              <a:cs typeface="Arial"/>
              <a:sym typeface="Arial"/>
            </a:endParaRPr>
          </a:p>
        </p:txBody>
      </p:sp>
      <p:sp>
        <p:nvSpPr>
          <p:cNvPr id="409" name="Shape 409"/>
          <p:cNvSpPr txBox="1"/>
          <p:nvPr/>
        </p:nvSpPr>
        <p:spPr>
          <a:xfrm>
            <a:off x="457200" y="1911240"/>
            <a:ext cx="3794040" cy="411336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b="1" i="0" lang="el-GR" sz="1800" u="none" cap="none" strike="noStrike">
                <a:solidFill>
                  <a:srgbClr val="FFFFFF"/>
                </a:solidFill>
                <a:latin typeface="Rockwell"/>
                <a:ea typeface="Rockwell"/>
                <a:cs typeface="Rockwell"/>
                <a:sym typeface="Rockwell"/>
              </a:rPr>
              <a:t>5.Ναρκωτικά Αναλγητικά: Χρησιμοποιούνται για την αύξηση της αντοχής στον πόνο (κυρίως πυγμαχία).Προκαλούν εθισμό. Επίσης μπορεί να προκαλέσουν διαταραχές στο καρδιαγγειακό σύστημα, αρρυθμίες, εγκεφαλική αιμορραγία, απώλεια μνήμης ή προσανατολισμού καθώς και ψυχικές διαταραχές</a:t>
            </a:r>
            <a:r>
              <a:rPr b="1" i="0" lang="el-GR" sz="2200" u="none" cap="none" strike="noStrike">
                <a:solidFill>
                  <a:srgbClr val="FFFFFF"/>
                </a:solidFill>
                <a:latin typeface="Rockwell"/>
                <a:ea typeface="Rockwell"/>
                <a:cs typeface="Rockwell"/>
                <a:sym typeface="Rockwell"/>
              </a:rPr>
              <a:t>.</a:t>
            </a:r>
            <a:endParaRPr b="0" i="0" sz="3200" u="none" cap="none" strike="noStrike">
              <a:solidFill>
                <a:srgbClr val="FFFFFF"/>
              </a:solidFill>
              <a:latin typeface="Arial"/>
              <a:ea typeface="Arial"/>
              <a:cs typeface="Arial"/>
              <a:sym typeface="Arial"/>
            </a:endParaRPr>
          </a:p>
        </p:txBody>
      </p:sp>
      <p:pic>
        <p:nvPicPr>
          <p:cNvPr id="410" name="Shape 410"/>
          <p:cNvPicPr preferRelativeResize="0"/>
          <p:nvPr/>
        </p:nvPicPr>
        <p:blipFill rotWithShape="1">
          <a:blip r:embed="rId4">
            <a:alphaModFix/>
          </a:blip>
          <a:srcRect b="0" l="0" r="0" t="0"/>
          <a:stretch/>
        </p:blipFill>
        <p:spPr>
          <a:xfrm>
            <a:off x="5334120" y="2363760"/>
            <a:ext cx="3794040" cy="2525760"/>
          </a:xfrm>
          <a:prstGeom prst="rect">
            <a:avLst/>
          </a:prstGeom>
          <a:noFill/>
          <a:ln>
            <a:noFill/>
          </a:ln>
        </p:spPr>
      </p:pic>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79" name="Shape 279"/>
        <p:cNvGrpSpPr/>
        <p:nvPr/>
      </p:nvGrpSpPr>
      <p:grpSpPr>
        <a:xfrm>
          <a:off x="0" y="0"/>
          <a:ext cx="0" cy="0"/>
          <a:chOff x="0" y="0"/>
          <a:chExt cx="0" cy="0"/>
        </a:xfrm>
      </p:grpSpPr>
      <p:sp>
        <p:nvSpPr>
          <p:cNvPr id="280" name="Shape 280"/>
          <p:cNvSpPr txBox="1"/>
          <p:nvPr/>
        </p:nvSpPr>
        <p:spPr>
          <a:xfrm>
            <a:off x="2143080" y="425520"/>
            <a:ext cx="6156360" cy="1262160"/>
          </a:xfrm>
          <a:prstGeom prst="rect">
            <a:avLst/>
          </a:prstGeom>
          <a:noFill/>
          <a:ln>
            <a:noFill/>
          </a:ln>
        </p:spPr>
        <p:txBody>
          <a:bodyPr anchorCtr="1" anchor="ctr" bIns="45700" lIns="91425" spcFirstLastPara="1" rIns="91425" wrap="square" tIns="45700">
            <a:noAutofit/>
          </a:bodyPr>
          <a:lstStyle/>
          <a:p>
            <a:pPr indent="0" lvl="0" marL="0" marR="0" rtl="0" algn="ctr">
              <a:lnSpc>
                <a:spcPct val="90000"/>
              </a:lnSpc>
              <a:spcBef>
                <a:spcPts val="0"/>
              </a:spcBef>
              <a:spcAft>
                <a:spcPts val="0"/>
              </a:spcAft>
              <a:buNone/>
            </a:pPr>
            <a:r>
              <a:rPr b="1" i="0" lang="el-GR" sz="3750" u="none" cap="none" strike="noStrike">
                <a:solidFill>
                  <a:srgbClr val="FFFFFF"/>
                </a:solidFill>
                <a:latin typeface="Bookman Old Style"/>
                <a:ea typeface="Bookman Old Style"/>
                <a:cs typeface="Bookman Old Style"/>
                <a:sym typeface="Bookman Old Style"/>
              </a:rPr>
              <a:t>ΕΙΣΑΓΩΓΗ ΣΤΑ ΧΑΠΙΑ</a:t>
            </a:r>
            <a:endParaRPr b="0" i="0" sz="4400" u="none" cap="none" strike="noStrike">
              <a:solidFill>
                <a:srgbClr val="FFFFFF"/>
              </a:solidFill>
              <a:latin typeface="Arial"/>
              <a:ea typeface="Arial"/>
              <a:cs typeface="Arial"/>
              <a:sym typeface="Arial"/>
            </a:endParaRPr>
          </a:p>
        </p:txBody>
      </p:sp>
      <p:sp>
        <p:nvSpPr>
          <p:cNvPr id="281" name="Shape 281"/>
          <p:cNvSpPr txBox="1"/>
          <p:nvPr/>
        </p:nvSpPr>
        <p:spPr>
          <a:xfrm>
            <a:off x="1190520" y="2122560"/>
            <a:ext cx="7775640" cy="380988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l-GR" sz="1900" u="none" cap="none" strike="noStrike">
                <a:solidFill>
                  <a:srgbClr val="FFFFFF"/>
                </a:solidFill>
                <a:latin typeface="Rockwell"/>
                <a:ea typeface="Rockwell"/>
                <a:cs typeface="Rockwell"/>
                <a:sym typeface="Rockwell"/>
              </a:rPr>
              <a:t>Η οικονομική κρίση, τα καθημερινά προβλήματα, η ανεργία, η οικονομική δυσπραγία έχουν οδηγήσει πολλούς στην κατάθλιψη αλλά και σε χρήση ηρεμιστικών χαπιών.Ένα περιστασιακό χάπι ύπνου σε μια κρίση ή κατά τη διάρκεια μιας ασθένειας μπορεί να είναι χρήσιμο, αλλά τα υπνωτικά χάπια μπορούν να προκαλέσουν προβλήματα. Σκεφτείτε προσεκτικά πριν αρχίσετε υπνωτικά χάπια και συζητήστε το με το γιατρό σας επειδή μπορούν να οδηγήσουν σε εθισμό. Εάν τα χρησιμοποιείτε, ρωτήστε το γιατρό ή το φαρμακοποιό σας πώς να τα μειώσετε βαθμιαία. Μη σταματήσετε ξαφνικά να τα παίρνετε. Μπορείτε να ζητήσετε χάπια αντί κάψουλες δεδομένου ότι μπορούν να κοπούν εύκολα στα δύο εάν επιθυμείτε να μειώσετε τη δόση.</a:t>
            </a:r>
            <a:endParaRPr b="0" i="0" sz="3200" u="none" cap="none" strike="noStrike">
              <a:solidFill>
                <a:srgbClr val="FFFFFF"/>
              </a:solidFill>
              <a:latin typeface="Arial"/>
              <a:ea typeface="Arial"/>
              <a:cs typeface="Arial"/>
              <a:sym typeface="Arial"/>
            </a:endParaRPr>
          </a:p>
        </p:txBody>
      </p:sp>
    </p:spTree>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15" name="Shape 415"/>
        <p:cNvGrpSpPr/>
        <p:nvPr/>
      </p:nvGrpSpPr>
      <p:grpSpPr>
        <a:xfrm>
          <a:off x="0" y="0"/>
          <a:ext cx="0" cy="0"/>
          <a:chOff x="0" y="0"/>
          <a:chExt cx="0" cy="0"/>
        </a:xfrm>
      </p:grpSpPr>
      <p:sp>
        <p:nvSpPr>
          <p:cNvPr id="416" name="Shape 416"/>
          <p:cNvSpPr txBox="1"/>
          <p:nvPr/>
        </p:nvSpPr>
        <p:spPr>
          <a:xfrm>
            <a:off x="2409840" y="244440"/>
            <a:ext cx="6156360" cy="1262160"/>
          </a:xfrm>
          <a:prstGeom prst="rect">
            <a:avLst/>
          </a:prstGeom>
          <a:noFill/>
          <a:ln>
            <a:noFill/>
          </a:ln>
        </p:spPr>
        <p:txBody>
          <a:bodyPr anchorCtr="1" anchor="ctr" bIns="45700" lIns="91425" spcFirstLastPara="1" rIns="91425" wrap="square" tIns="45700">
            <a:noAutofit/>
          </a:bodyPr>
          <a:lstStyle/>
          <a:p>
            <a:pPr indent="0" lvl="0" marL="0" marR="0" rtl="0" algn="ctr">
              <a:lnSpc>
                <a:spcPct val="90000"/>
              </a:lnSpc>
              <a:spcBef>
                <a:spcPts val="0"/>
              </a:spcBef>
              <a:spcAft>
                <a:spcPts val="0"/>
              </a:spcAft>
              <a:buNone/>
            </a:pPr>
            <a:r>
              <a:rPr b="1" i="0" lang="el-GR" sz="3750" u="none" cap="none" strike="noStrike">
                <a:solidFill>
                  <a:srgbClr val="FFFFFF"/>
                </a:solidFill>
                <a:latin typeface="Bookman Old Style"/>
                <a:ea typeface="Bookman Old Style"/>
                <a:cs typeface="Bookman Old Style"/>
                <a:sym typeface="Bookman Old Style"/>
              </a:rPr>
              <a:t>ΕΙΔΗ-ΝΤΟΠΙΝΓΚ</a:t>
            </a:r>
            <a:endParaRPr b="0" i="0" sz="4400" u="none" cap="none" strike="noStrike">
              <a:solidFill>
                <a:srgbClr val="FFFFFF"/>
              </a:solidFill>
              <a:latin typeface="Arial"/>
              <a:ea typeface="Arial"/>
              <a:cs typeface="Arial"/>
              <a:sym typeface="Arial"/>
            </a:endParaRPr>
          </a:p>
        </p:txBody>
      </p:sp>
      <p:sp>
        <p:nvSpPr>
          <p:cNvPr id="417" name="Shape 417"/>
          <p:cNvSpPr txBox="1"/>
          <p:nvPr/>
        </p:nvSpPr>
        <p:spPr>
          <a:xfrm>
            <a:off x="655560" y="2120760"/>
            <a:ext cx="3794040" cy="382104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b="1" i="0" lang="el-GR" sz="1800" u="none" cap="none" strike="noStrike">
                <a:solidFill>
                  <a:srgbClr val="FFFFFF"/>
                </a:solidFill>
                <a:latin typeface="Rockwell"/>
                <a:ea typeface="Rockwell"/>
                <a:cs typeface="Rockwell"/>
                <a:sym typeface="Rockwell"/>
              </a:rPr>
              <a:t>6.Διουρητικά : Χρησιμοποιούνται για ταχεία απώλεια βάρους (κυρίως άρση βαρών, πάλη κ.α.) αλλά και για αποβολή ή αραίωση διαφόρων ουσιών στο αίμα. Σε αλόγιστη χρήση μπορεί να προκαλέσουν αφυδάτωση, μυϊκές διαταραχές καθώς και διαταραχές από το καρδιαγγειακό σύστημα</a:t>
            </a:r>
            <a:r>
              <a:rPr b="1" i="0" lang="el-GR" sz="2400" u="none" cap="none" strike="noStrike">
                <a:solidFill>
                  <a:srgbClr val="FFFFFF"/>
                </a:solidFill>
                <a:latin typeface="Rockwell"/>
                <a:ea typeface="Rockwell"/>
                <a:cs typeface="Rockwell"/>
                <a:sym typeface="Rockwell"/>
              </a:rPr>
              <a:t>.</a:t>
            </a:r>
            <a:endParaRPr b="0" i="0" sz="3200" u="none" cap="none" strike="noStrike">
              <a:solidFill>
                <a:srgbClr val="FFFFFF"/>
              </a:solidFill>
              <a:latin typeface="Arial"/>
              <a:ea typeface="Arial"/>
              <a:cs typeface="Arial"/>
              <a:sym typeface="Arial"/>
            </a:endParaRPr>
          </a:p>
        </p:txBody>
      </p:sp>
      <p:pic>
        <p:nvPicPr>
          <p:cNvPr id="418" name="Shape 418"/>
          <p:cNvPicPr preferRelativeResize="0"/>
          <p:nvPr/>
        </p:nvPicPr>
        <p:blipFill rotWithShape="1">
          <a:blip r:embed="rId4">
            <a:alphaModFix/>
          </a:blip>
          <a:srcRect b="0" l="0" r="0" t="0"/>
          <a:stretch/>
        </p:blipFill>
        <p:spPr>
          <a:xfrm>
            <a:off x="5400720" y="2503800"/>
            <a:ext cx="3794040" cy="2151000"/>
          </a:xfrm>
          <a:prstGeom prst="rect">
            <a:avLst/>
          </a:prstGeom>
          <a:noFill/>
          <a:ln>
            <a:noFill/>
          </a:ln>
        </p:spPr>
      </p:pic>
    </p:spTree>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23" name="Shape 423"/>
        <p:cNvGrpSpPr/>
        <p:nvPr/>
      </p:nvGrpSpPr>
      <p:grpSpPr>
        <a:xfrm>
          <a:off x="0" y="0"/>
          <a:ext cx="0" cy="0"/>
          <a:chOff x="0" y="0"/>
          <a:chExt cx="0" cy="0"/>
        </a:xfrm>
      </p:grpSpPr>
      <p:sp>
        <p:nvSpPr>
          <p:cNvPr id="424" name="Shape 424"/>
          <p:cNvSpPr txBox="1"/>
          <p:nvPr/>
        </p:nvSpPr>
        <p:spPr>
          <a:xfrm>
            <a:off x="2095560" y="235080"/>
            <a:ext cx="6156360" cy="1262160"/>
          </a:xfrm>
          <a:prstGeom prst="rect">
            <a:avLst/>
          </a:prstGeom>
          <a:noFill/>
          <a:ln>
            <a:noFill/>
          </a:ln>
        </p:spPr>
        <p:txBody>
          <a:bodyPr anchorCtr="1" anchor="ctr" bIns="45700" lIns="91425" spcFirstLastPara="1" rIns="91425" wrap="square" tIns="45700">
            <a:noAutofit/>
          </a:bodyPr>
          <a:lstStyle/>
          <a:p>
            <a:pPr indent="0" lvl="0" marL="0" marR="0" rtl="0" algn="ctr">
              <a:lnSpc>
                <a:spcPct val="90000"/>
              </a:lnSpc>
              <a:spcBef>
                <a:spcPts val="0"/>
              </a:spcBef>
              <a:spcAft>
                <a:spcPts val="0"/>
              </a:spcAft>
              <a:buNone/>
            </a:pPr>
            <a:r>
              <a:rPr b="1" i="0" lang="el-GR" sz="3750" u="none" cap="none" strike="noStrike">
                <a:solidFill>
                  <a:srgbClr val="FFFFFF"/>
                </a:solidFill>
                <a:latin typeface="Bookman Old Style"/>
                <a:ea typeface="Bookman Old Style"/>
                <a:cs typeface="Bookman Old Style"/>
                <a:sym typeface="Bookman Old Style"/>
              </a:rPr>
              <a:t>ΕΙΔΗ-ΝΤΟΠΙΝΓΚ</a:t>
            </a:r>
            <a:endParaRPr b="0" i="0" sz="4400" u="none" cap="none" strike="noStrike">
              <a:solidFill>
                <a:srgbClr val="FFFFFF"/>
              </a:solidFill>
              <a:latin typeface="Arial"/>
              <a:ea typeface="Arial"/>
              <a:cs typeface="Arial"/>
              <a:sym typeface="Arial"/>
            </a:endParaRPr>
          </a:p>
        </p:txBody>
      </p:sp>
      <p:sp>
        <p:nvSpPr>
          <p:cNvPr id="425" name="Shape 425"/>
          <p:cNvSpPr txBox="1"/>
          <p:nvPr/>
        </p:nvSpPr>
        <p:spPr>
          <a:xfrm>
            <a:off x="990720" y="2330280"/>
            <a:ext cx="3794040" cy="301788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b="1" i="0" lang="el-GR" sz="2000" u="none" cap="none" strike="noStrike">
                <a:solidFill>
                  <a:srgbClr val="FFFFFF"/>
                </a:solidFill>
                <a:latin typeface="Rockwell"/>
                <a:ea typeface="Rockwell"/>
                <a:cs typeface="Rockwell"/>
                <a:sym typeface="Rockwell"/>
              </a:rPr>
              <a:t>7. Κρεατίνη : Αυξάνει τη μυϊκή μάζα. Χρησιμοποιείτε κυρίως από τους body builders. Σε μεγάλες δόσεις και παρατεταμένη χρήση προκαλεί διαταραχές στην καρδιά και τους νεφρούς.</a:t>
            </a:r>
            <a:endParaRPr b="0" i="0" sz="3200" u="none" cap="none" strike="noStrike">
              <a:solidFill>
                <a:srgbClr val="FFFFFF"/>
              </a:solidFill>
              <a:latin typeface="Arial"/>
              <a:ea typeface="Arial"/>
              <a:cs typeface="Arial"/>
              <a:sym typeface="Arial"/>
            </a:endParaRPr>
          </a:p>
        </p:txBody>
      </p:sp>
      <p:pic>
        <p:nvPicPr>
          <p:cNvPr id="426" name="Shape 426"/>
          <p:cNvPicPr preferRelativeResize="0"/>
          <p:nvPr/>
        </p:nvPicPr>
        <p:blipFill rotWithShape="1">
          <a:blip r:embed="rId4">
            <a:alphaModFix/>
          </a:blip>
          <a:srcRect b="0" l="0" r="0" t="0"/>
          <a:stretch/>
        </p:blipFill>
        <p:spPr>
          <a:xfrm>
            <a:off x="6006960" y="1712160"/>
            <a:ext cx="3244680" cy="1817640"/>
          </a:xfrm>
          <a:prstGeom prst="rect">
            <a:avLst/>
          </a:prstGeom>
          <a:noFill/>
          <a:ln>
            <a:noFill/>
          </a:ln>
        </p:spPr>
      </p:pic>
      <p:pic>
        <p:nvPicPr>
          <p:cNvPr id="427" name="Shape 427"/>
          <p:cNvPicPr preferRelativeResize="0"/>
          <p:nvPr/>
        </p:nvPicPr>
        <p:blipFill rotWithShape="1">
          <a:blip r:embed="rId5">
            <a:alphaModFix/>
          </a:blip>
          <a:srcRect b="0" l="0" r="0" t="0"/>
          <a:stretch/>
        </p:blipFill>
        <p:spPr>
          <a:xfrm>
            <a:off x="6634080" y="4253040"/>
            <a:ext cx="1817640" cy="1816200"/>
          </a:xfrm>
          <a:prstGeom prst="rect">
            <a:avLst/>
          </a:prstGeom>
          <a:noFill/>
          <a:ln>
            <a:noFill/>
          </a:ln>
        </p:spPr>
      </p:pic>
    </p:spTree>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32" name="Shape 432"/>
        <p:cNvGrpSpPr/>
        <p:nvPr/>
      </p:nvGrpSpPr>
      <p:grpSpPr>
        <a:xfrm>
          <a:off x="0" y="0"/>
          <a:ext cx="0" cy="0"/>
          <a:chOff x="0" y="0"/>
          <a:chExt cx="0" cy="0"/>
        </a:xfrm>
      </p:grpSpPr>
      <p:sp>
        <p:nvSpPr>
          <p:cNvPr id="433" name="Shape 433"/>
          <p:cNvSpPr txBox="1"/>
          <p:nvPr/>
        </p:nvSpPr>
        <p:spPr>
          <a:xfrm>
            <a:off x="2525760" y="301680"/>
            <a:ext cx="6156360" cy="1262160"/>
          </a:xfrm>
          <a:prstGeom prst="rect">
            <a:avLst/>
          </a:prstGeom>
          <a:noFill/>
          <a:ln>
            <a:noFill/>
          </a:ln>
        </p:spPr>
        <p:txBody>
          <a:bodyPr anchorCtr="1" anchor="ctr" bIns="45700" lIns="91425" spcFirstLastPara="1" rIns="91425" wrap="square" tIns="45700">
            <a:noAutofit/>
          </a:bodyPr>
          <a:lstStyle/>
          <a:p>
            <a:pPr indent="0" lvl="0" marL="0" marR="0" rtl="0" algn="ctr">
              <a:lnSpc>
                <a:spcPct val="90000"/>
              </a:lnSpc>
              <a:spcBef>
                <a:spcPts val="0"/>
              </a:spcBef>
              <a:spcAft>
                <a:spcPts val="0"/>
              </a:spcAft>
              <a:buNone/>
            </a:pPr>
            <a:r>
              <a:rPr b="1" i="0" lang="el-GR" sz="3750" u="none" cap="none" strike="noStrike">
                <a:solidFill>
                  <a:srgbClr val="FFFFFF"/>
                </a:solidFill>
                <a:latin typeface="Bookman Old Style"/>
                <a:ea typeface="Bookman Old Style"/>
                <a:cs typeface="Bookman Old Style"/>
                <a:sym typeface="Bookman Old Style"/>
              </a:rPr>
              <a:t>ΕΙΔΗ-ΝΤΟΠΙΝΓΚ</a:t>
            </a:r>
            <a:endParaRPr b="0" i="0" sz="4400" u="none" cap="none" strike="noStrike">
              <a:solidFill>
                <a:srgbClr val="FFFFFF"/>
              </a:solidFill>
              <a:latin typeface="Arial"/>
              <a:ea typeface="Arial"/>
              <a:cs typeface="Arial"/>
              <a:sym typeface="Arial"/>
            </a:endParaRPr>
          </a:p>
        </p:txBody>
      </p:sp>
      <p:sp>
        <p:nvSpPr>
          <p:cNvPr id="434" name="Shape 434"/>
          <p:cNvSpPr txBox="1"/>
          <p:nvPr/>
        </p:nvSpPr>
        <p:spPr>
          <a:xfrm>
            <a:off x="733320" y="2016000"/>
            <a:ext cx="3794040" cy="448092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b="1" i="0" lang="el-GR" sz="2000" u="none" cap="none" strike="noStrike">
                <a:solidFill>
                  <a:srgbClr val="FFFFFF"/>
                </a:solidFill>
                <a:latin typeface="Rockwell"/>
                <a:ea typeface="Rockwell"/>
                <a:cs typeface="Rockwell"/>
                <a:sym typeface="Rockwell"/>
              </a:rPr>
              <a:t>8.Ινσουλίνη : Χρησιμοποιείται σαν αναβολική ορμόνη στα αθλήματα δύναμης. Δεν υπάρχει βιβλιογραφική τεκμηρίωση ως προς τη θετική της επίδραση, τουναντίον υπάρχουν αναφορές για υπογλυκαιμικά επεισόδια. Συνδυάζεται συχνά με αναβολικά στεροειδή.</a:t>
            </a:r>
            <a:endParaRPr b="0" i="0" sz="3200" u="none" cap="none" strike="noStrike">
              <a:solidFill>
                <a:srgbClr val="FFFFFF"/>
              </a:solidFill>
              <a:latin typeface="Arial"/>
              <a:ea typeface="Arial"/>
              <a:cs typeface="Arial"/>
              <a:sym typeface="Arial"/>
            </a:endParaRPr>
          </a:p>
        </p:txBody>
      </p:sp>
      <p:pic>
        <p:nvPicPr>
          <p:cNvPr id="435" name="Shape 435"/>
          <p:cNvPicPr preferRelativeResize="0"/>
          <p:nvPr/>
        </p:nvPicPr>
        <p:blipFill rotWithShape="1">
          <a:blip r:embed="rId4">
            <a:alphaModFix/>
          </a:blip>
          <a:srcRect b="0" l="0" r="0" t="0"/>
          <a:stretch/>
        </p:blipFill>
        <p:spPr>
          <a:xfrm>
            <a:off x="5391000" y="2521800"/>
            <a:ext cx="3794040" cy="2570040"/>
          </a:xfrm>
          <a:prstGeom prst="rect">
            <a:avLst/>
          </a:prstGeom>
          <a:noFill/>
          <a:ln>
            <a:noFill/>
          </a:ln>
        </p:spPr>
      </p:pic>
    </p:spTree>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40" name="Shape 440"/>
        <p:cNvGrpSpPr/>
        <p:nvPr/>
      </p:nvGrpSpPr>
      <p:grpSpPr>
        <a:xfrm>
          <a:off x="0" y="0"/>
          <a:ext cx="0" cy="0"/>
          <a:chOff x="0" y="0"/>
          <a:chExt cx="0" cy="0"/>
        </a:xfrm>
      </p:grpSpPr>
      <p:sp>
        <p:nvSpPr>
          <p:cNvPr id="441" name="Shape 441"/>
          <p:cNvSpPr txBox="1"/>
          <p:nvPr/>
        </p:nvSpPr>
        <p:spPr>
          <a:xfrm>
            <a:off x="755640" y="672120"/>
            <a:ext cx="8560800" cy="1461960"/>
          </a:xfrm>
          <a:prstGeom prst="rect">
            <a:avLst/>
          </a:prstGeom>
          <a:noFill/>
          <a:ln>
            <a:noFill/>
          </a:ln>
        </p:spPr>
        <p:txBody>
          <a:bodyPr anchorCtr="1" anchor="ctr" bIns="45700" lIns="91425" spcFirstLastPara="1" rIns="91425" wrap="square" tIns="45700">
            <a:noAutofit/>
          </a:bodyPr>
          <a:lstStyle/>
          <a:p>
            <a:pPr indent="0" lvl="0" marL="0" marR="0" rtl="0" algn="ctr">
              <a:lnSpc>
                <a:spcPct val="90000"/>
              </a:lnSpc>
              <a:spcBef>
                <a:spcPts val="0"/>
              </a:spcBef>
              <a:spcAft>
                <a:spcPts val="0"/>
              </a:spcAft>
              <a:buNone/>
            </a:pPr>
            <a:r>
              <a:rPr b="1" i="0" lang="el-GR" sz="3750" u="none" cap="none" strike="noStrike">
                <a:solidFill>
                  <a:srgbClr val="FFFFFF"/>
                </a:solidFill>
                <a:latin typeface="Bookman Old Style"/>
                <a:ea typeface="Bookman Old Style"/>
                <a:cs typeface="Bookman Old Style"/>
                <a:sym typeface="Bookman Old Style"/>
              </a:rPr>
              <a:t>ΕΙΔΗ-ΝΤΟΠΙΝΓΚ</a:t>
            </a:r>
            <a:endParaRPr b="0" i="0" sz="4400" u="none" cap="none" strike="noStrike">
              <a:solidFill>
                <a:srgbClr val="FFFFFF"/>
              </a:solidFill>
              <a:latin typeface="Arial"/>
              <a:ea typeface="Arial"/>
              <a:cs typeface="Arial"/>
              <a:sym typeface="Arial"/>
            </a:endParaRPr>
          </a:p>
        </p:txBody>
      </p:sp>
      <p:sp>
        <p:nvSpPr>
          <p:cNvPr id="442" name="Shape 442"/>
          <p:cNvSpPr txBox="1"/>
          <p:nvPr/>
        </p:nvSpPr>
        <p:spPr>
          <a:xfrm>
            <a:off x="755640" y="2301840"/>
            <a:ext cx="4221720" cy="408168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l-GR" sz="1800" u="none" cap="none" strike="noStrike">
                <a:solidFill>
                  <a:srgbClr val="FFFFFF"/>
                </a:solidFill>
                <a:latin typeface="Rockwell"/>
                <a:ea typeface="Rockwell"/>
                <a:cs typeface="Rockwell"/>
                <a:sym typeface="Rockwell"/>
              </a:rPr>
              <a:t>9.Πεπτιδικές Ορμόνες Ερυθροποιητίνη, ACTH, Αυξητική ορμόνη, κ.τ.λ Η Ερυθροποιητίνη επιτυγχάνει την αύξηση των ερυθρών αιμοσφαιρίων και τη μεταφορά οξυγόνου στους ιστούς. Η ΑCTH αυξάνει τη μυϊκή μάζα και τη μυϊκή ισχύ με την αύξηση των κορτικοστεροειδών στο αίμα. Προκαλεί επίσης ευφορία. Σε παρατεταμένη χρήση προκαλεί αλλοίωση των χαρακτηριστικών του φύλου, υπέρταση, οστεοπόρωση κ.τ.λ.</a:t>
            </a:r>
            <a:endParaRPr b="0" i="0" sz="3200" u="none" cap="none" strike="noStrike">
              <a:solidFill>
                <a:srgbClr val="FFFFFF"/>
              </a:solidFill>
              <a:latin typeface="Arial"/>
              <a:ea typeface="Arial"/>
              <a:cs typeface="Arial"/>
              <a:sym typeface="Arial"/>
            </a:endParaRPr>
          </a:p>
        </p:txBody>
      </p:sp>
      <p:pic>
        <p:nvPicPr>
          <p:cNvPr id="443" name="Shape 443"/>
          <p:cNvPicPr preferRelativeResize="0"/>
          <p:nvPr/>
        </p:nvPicPr>
        <p:blipFill rotWithShape="1">
          <a:blip r:embed="rId4">
            <a:alphaModFix/>
          </a:blip>
          <a:srcRect b="0" l="0" r="0" t="0"/>
          <a:stretch/>
        </p:blipFill>
        <p:spPr>
          <a:xfrm>
            <a:off x="5724360" y="3099600"/>
            <a:ext cx="3305160" cy="1758240"/>
          </a:xfrm>
          <a:prstGeom prst="rect">
            <a:avLst/>
          </a:prstGeom>
          <a:noFill/>
          <a:ln>
            <a:noFill/>
          </a:ln>
        </p:spPr>
      </p:pic>
    </p:spTree>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48" name="Shape 448"/>
        <p:cNvGrpSpPr/>
        <p:nvPr/>
      </p:nvGrpSpPr>
      <p:grpSpPr>
        <a:xfrm>
          <a:off x="0" y="0"/>
          <a:ext cx="0" cy="0"/>
          <a:chOff x="0" y="0"/>
          <a:chExt cx="0" cy="0"/>
        </a:xfrm>
      </p:grpSpPr>
      <p:sp>
        <p:nvSpPr>
          <p:cNvPr id="449" name="Shape 449"/>
          <p:cNvSpPr txBox="1"/>
          <p:nvPr/>
        </p:nvSpPr>
        <p:spPr>
          <a:xfrm>
            <a:off x="755640" y="672120"/>
            <a:ext cx="8560800" cy="1461960"/>
          </a:xfrm>
          <a:prstGeom prst="rect">
            <a:avLst/>
          </a:prstGeom>
          <a:noFill/>
          <a:ln>
            <a:noFill/>
          </a:ln>
        </p:spPr>
        <p:txBody>
          <a:bodyPr anchorCtr="1" anchor="ctr" bIns="45700" lIns="91425" spcFirstLastPara="1" rIns="91425" wrap="square" tIns="45700">
            <a:noAutofit/>
          </a:bodyPr>
          <a:lstStyle/>
          <a:p>
            <a:pPr indent="0" lvl="0" marL="0" marR="0" rtl="0" algn="ctr">
              <a:lnSpc>
                <a:spcPct val="90000"/>
              </a:lnSpc>
              <a:spcBef>
                <a:spcPts val="0"/>
              </a:spcBef>
              <a:spcAft>
                <a:spcPts val="0"/>
              </a:spcAft>
              <a:buNone/>
            </a:pPr>
            <a:r>
              <a:rPr b="1" i="0" lang="el-GR" sz="3750" u="none" cap="none" strike="noStrike">
                <a:solidFill>
                  <a:srgbClr val="FFFFFF"/>
                </a:solidFill>
                <a:latin typeface="Bookman Old Style"/>
                <a:ea typeface="Bookman Old Style"/>
                <a:cs typeface="Bookman Old Style"/>
                <a:sym typeface="Bookman Old Style"/>
              </a:rPr>
              <a:t>ΕΙΔΗ-ΝΤΟΠΙΝΓΚ</a:t>
            </a:r>
            <a:endParaRPr b="0" i="0" sz="4400" u="none" cap="none" strike="noStrike">
              <a:solidFill>
                <a:srgbClr val="FFFFFF"/>
              </a:solidFill>
              <a:latin typeface="Arial"/>
              <a:ea typeface="Arial"/>
              <a:cs typeface="Arial"/>
              <a:sym typeface="Arial"/>
            </a:endParaRPr>
          </a:p>
        </p:txBody>
      </p:sp>
      <p:sp>
        <p:nvSpPr>
          <p:cNvPr id="450" name="Shape 450"/>
          <p:cNvSpPr txBox="1"/>
          <p:nvPr/>
        </p:nvSpPr>
        <p:spPr>
          <a:xfrm>
            <a:off x="755640" y="2301840"/>
            <a:ext cx="4221720" cy="408168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l-GR" sz="2200" u="none" cap="none" strike="noStrike">
                <a:solidFill>
                  <a:srgbClr val="FFFFFF"/>
                </a:solidFill>
                <a:latin typeface="Rockwell"/>
                <a:ea typeface="Rockwell"/>
                <a:cs typeface="Rockwell"/>
                <a:sym typeface="Rockwell"/>
              </a:rPr>
              <a:t>10.Γονιδιακό Ντόπινγκ : Οι γονιδιακές θεραπείες χρησιμοποιούνται για την αντιμετώπιση νοσημάτων όπως οι αναιμίες, η μυϊκή δυστροφία, οι παθήσεις τωνπεριφερικών αγγείων κ.τ.λ. Η χρήση τους για τη βελτίωση της απόδοσης των αθλητών είναι απαγορευμένη.</a:t>
            </a:r>
            <a:endParaRPr b="0" i="0" sz="3200" u="none" cap="none" strike="noStrike">
              <a:solidFill>
                <a:srgbClr val="FFFFFF"/>
              </a:solidFill>
              <a:latin typeface="Arial"/>
              <a:ea typeface="Arial"/>
              <a:cs typeface="Arial"/>
              <a:sym typeface="Arial"/>
            </a:endParaRPr>
          </a:p>
        </p:txBody>
      </p:sp>
      <p:pic>
        <p:nvPicPr>
          <p:cNvPr id="451" name="Shape 451"/>
          <p:cNvPicPr preferRelativeResize="0"/>
          <p:nvPr/>
        </p:nvPicPr>
        <p:blipFill rotWithShape="1">
          <a:blip r:embed="rId4">
            <a:alphaModFix/>
          </a:blip>
          <a:srcRect b="0" l="0" r="0" t="0"/>
          <a:stretch/>
        </p:blipFill>
        <p:spPr>
          <a:xfrm>
            <a:off x="5397120" y="2886120"/>
            <a:ext cx="3732480" cy="2070720"/>
          </a:xfrm>
          <a:prstGeom prst="rect">
            <a:avLst/>
          </a:prstGeom>
          <a:noFill/>
          <a:ln>
            <a:noFill/>
          </a:ln>
        </p:spPr>
      </p:pic>
    </p:spTree>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56" name="Shape 456"/>
        <p:cNvGrpSpPr/>
        <p:nvPr/>
      </p:nvGrpSpPr>
      <p:grpSpPr>
        <a:xfrm>
          <a:off x="0" y="0"/>
          <a:ext cx="0" cy="0"/>
          <a:chOff x="0" y="0"/>
          <a:chExt cx="0" cy="0"/>
        </a:xfrm>
      </p:grpSpPr>
      <p:sp>
        <p:nvSpPr>
          <p:cNvPr id="457" name="Shape 457"/>
          <p:cNvSpPr txBox="1"/>
          <p:nvPr/>
        </p:nvSpPr>
        <p:spPr>
          <a:xfrm>
            <a:off x="2419200" y="225360"/>
            <a:ext cx="6156360" cy="1262160"/>
          </a:xfrm>
          <a:prstGeom prst="rect">
            <a:avLst/>
          </a:prstGeom>
          <a:noFill/>
          <a:ln>
            <a:noFill/>
          </a:ln>
        </p:spPr>
        <p:txBody>
          <a:bodyPr anchorCtr="1" anchor="ctr" bIns="45700" lIns="91425" spcFirstLastPara="1" rIns="91425" wrap="square" tIns="45700">
            <a:noAutofit/>
          </a:bodyPr>
          <a:lstStyle/>
          <a:p>
            <a:pPr indent="0" lvl="0" marL="0" marR="0" rtl="0" algn="ctr">
              <a:lnSpc>
                <a:spcPct val="90000"/>
              </a:lnSpc>
              <a:spcBef>
                <a:spcPts val="0"/>
              </a:spcBef>
              <a:spcAft>
                <a:spcPts val="0"/>
              </a:spcAft>
              <a:buNone/>
            </a:pPr>
            <a:r>
              <a:rPr b="1" i="0" lang="el-GR" sz="3750" u="none" cap="none" strike="noStrike">
                <a:solidFill>
                  <a:srgbClr val="FFFFFF"/>
                </a:solidFill>
                <a:latin typeface="Bookman Old Style"/>
                <a:ea typeface="Bookman Old Style"/>
                <a:cs typeface="Bookman Old Style"/>
                <a:sym typeface="Bookman Old Style"/>
              </a:rPr>
              <a:t>ΕΙΔΗ-ΝΤΟΠΙΝΓΚ</a:t>
            </a:r>
            <a:endParaRPr b="0" i="0" sz="4400" u="none" cap="none" strike="noStrike">
              <a:solidFill>
                <a:srgbClr val="FFFFFF"/>
              </a:solidFill>
              <a:latin typeface="Arial"/>
              <a:ea typeface="Arial"/>
              <a:cs typeface="Arial"/>
              <a:sym typeface="Arial"/>
            </a:endParaRPr>
          </a:p>
        </p:txBody>
      </p:sp>
      <p:sp>
        <p:nvSpPr>
          <p:cNvPr id="458" name="Shape 458"/>
          <p:cNvSpPr txBox="1"/>
          <p:nvPr/>
        </p:nvSpPr>
        <p:spPr>
          <a:xfrm>
            <a:off x="1238400" y="1673280"/>
            <a:ext cx="7775640" cy="52704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None/>
            </a:pPr>
            <a:r>
              <a:rPr b="1" i="0" lang="el-GR" sz="2600" u="none" cap="none" strike="noStrike">
                <a:solidFill>
                  <a:srgbClr val="FFFFFF"/>
                </a:solidFill>
                <a:latin typeface="Rockwell"/>
                <a:ea typeface="Rockwell"/>
                <a:cs typeface="Rockwell"/>
                <a:sym typeface="Rockwell"/>
              </a:rPr>
              <a:t>11. Φυσικό Ντόπινγκ: Η έννοια ¨φυσικό ντόπινγκ¨ χρησιμοποιείτε για τις αθλήτριες που μένουν έγκυες και στη συνέχεια διακόπτουν την εγκυμοσύνη στον τρίτο ή τέταρτο μήνα, 1 έως 2 μήνες πριν από τους αγώνες. Επωφελούνται με τον τρόπο αυτό από την αύξηση των οιστρογόνων-προγεστερόνης που παρατηρείται στις πρώτες εβδομάδες της εγκυμοσύνης, η οποία ασκεί αναβολική δράση. Οι αθλήτριες επίσης χρησιμοποιούν ορμονικά σκευάσματα για την ρύθμιση του εμμηνορησιακού τους κύκλου</a:t>
            </a:r>
            <a:endParaRPr b="0" i="0" sz="3200" u="none" cap="none" strike="noStrike">
              <a:solidFill>
                <a:srgbClr val="FFFFFF"/>
              </a:solidFill>
              <a:latin typeface="Arial"/>
              <a:ea typeface="Arial"/>
              <a:cs typeface="Arial"/>
              <a:sym typeface="Arial"/>
            </a:endParaRPr>
          </a:p>
        </p:txBody>
      </p:sp>
    </p:spTree>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62" name="Shape 462"/>
        <p:cNvGrpSpPr/>
        <p:nvPr/>
      </p:nvGrpSpPr>
      <p:grpSpPr>
        <a:xfrm>
          <a:off x="0" y="0"/>
          <a:ext cx="0" cy="0"/>
          <a:chOff x="0" y="0"/>
          <a:chExt cx="0" cy="0"/>
        </a:xfrm>
      </p:grpSpPr>
      <p:sp>
        <p:nvSpPr>
          <p:cNvPr id="463" name="Shape 463"/>
          <p:cNvSpPr txBox="1"/>
          <p:nvPr/>
        </p:nvSpPr>
        <p:spPr>
          <a:xfrm>
            <a:off x="755640" y="672120"/>
            <a:ext cx="8560800" cy="1461960"/>
          </a:xfrm>
          <a:prstGeom prst="rect">
            <a:avLst/>
          </a:prstGeom>
          <a:noFill/>
          <a:ln>
            <a:noFill/>
          </a:ln>
        </p:spPr>
        <p:txBody>
          <a:bodyPr anchorCtr="1" anchor="ctr" bIns="45700" lIns="91425" spcFirstLastPara="1" rIns="91425" wrap="square" tIns="45700">
            <a:noAutofit/>
          </a:bodyPr>
          <a:lstStyle/>
          <a:p>
            <a:pPr indent="0" lvl="0" marL="0" marR="0" rtl="0" algn="ctr">
              <a:lnSpc>
                <a:spcPct val="90000"/>
              </a:lnSpc>
              <a:spcBef>
                <a:spcPts val="0"/>
              </a:spcBef>
              <a:spcAft>
                <a:spcPts val="0"/>
              </a:spcAft>
              <a:buNone/>
            </a:pPr>
            <a:r>
              <a:rPr b="1" i="0" lang="el-GR" sz="3600" u="none" cap="none" strike="noStrike">
                <a:solidFill>
                  <a:srgbClr val="FFFFFF"/>
                </a:solidFill>
                <a:latin typeface="Bookman Old Style"/>
                <a:ea typeface="Bookman Old Style"/>
                <a:cs typeface="Bookman Old Style"/>
                <a:sym typeface="Bookman Old Style"/>
              </a:rPr>
              <a:t>ΕΠΙΠΤΩΣΕΙΣ ΚΑΤΑΝΑΛΩΣΗΣ  ΧΑΠΙΩΝ</a:t>
            </a:r>
            <a:endParaRPr b="0" i="0" sz="4400" u="none" cap="none" strike="noStrike">
              <a:solidFill>
                <a:srgbClr val="FFFFFF"/>
              </a:solidFill>
              <a:latin typeface="Arial"/>
              <a:ea typeface="Arial"/>
              <a:cs typeface="Arial"/>
              <a:sym typeface="Arial"/>
            </a:endParaRPr>
          </a:p>
        </p:txBody>
      </p:sp>
      <p:sp>
        <p:nvSpPr>
          <p:cNvPr id="464" name="Shape 464"/>
          <p:cNvSpPr txBox="1"/>
          <p:nvPr/>
        </p:nvSpPr>
        <p:spPr>
          <a:xfrm>
            <a:off x="755640" y="2568600"/>
            <a:ext cx="4221720" cy="408168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l-GR" sz="1400" u="none" cap="none" strike="noStrike">
                <a:solidFill>
                  <a:srgbClr val="FFFFFF"/>
                </a:solidFill>
                <a:latin typeface="Rockwell"/>
                <a:ea typeface="Rockwell"/>
                <a:cs typeface="Rockwell"/>
                <a:sym typeface="Rockwell"/>
              </a:rPr>
              <a:t>Η καθημερινή τους χρήση για μεγάλο χρονικό διάστημα δημιουργεί μια κατάσταση παραζάλης. Ιδιαίτερα το Hipnosedon και το Vulbegal – σε μεγαλύτερες δόσεις - προκαλούν ψυχικές διαταραχές, όπως κλεπτομανία, και είναι ιδιαίτερα επικίνδυνα όταν αναμειχθούν με Ηρωίνη. Οι εβδομάδες περνούν χωρίς ο χρήστης να τις αντιλαμβάνεται.</a:t>
            </a:r>
            <a:endParaRPr b="0" i="0" sz="32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rPr b="1" i="0" lang="el-GR" sz="1400" u="none" cap="none" strike="noStrike">
                <a:solidFill>
                  <a:srgbClr val="FFFFFF"/>
                </a:solidFill>
                <a:latin typeface="Rockwell"/>
                <a:ea typeface="Rockwell"/>
                <a:cs typeface="Rockwell"/>
                <a:sym typeface="Rockwell"/>
              </a:rPr>
              <a:t>Οι πιο πολλές λειτουργίες και δραστηριότητες φαίνεται να γίνονται μηχανικά. Η μακροχρόνια χρήση μετατρέπει το χρήστη σε ζόμπι. Μπορεί να συνεχίσει να εκτελεί τις καθημερινές του υποχρεώσεις, αλλά η σπίθα της ζωής έχει σβήσει μέσα του. Επέρχεται μια αίσθηση αδιαφορίας για όλους και για όλα. Αν αυτό συμβεί δείτε το γιατρό σας.</a:t>
            </a:r>
            <a:endParaRPr b="0" i="0" sz="3200" u="none" cap="none" strike="noStrike">
              <a:solidFill>
                <a:srgbClr val="FFFFFF"/>
              </a:solidFill>
              <a:latin typeface="Arial"/>
              <a:ea typeface="Arial"/>
              <a:cs typeface="Arial"/>
              <a:sym typeface="Arial"/>
            </a:endParaRPr>
          </a:p>
          <a:p>
            <a:pPr indent="-252000" lvl="0" marL="252000" marR="0" rtl="0" algn="l">
              <a:lnSpc>
                <a:spcPct val="100000"/>
              </a:lnSpc>
              <a:spcBef>
                <a:spcPts val="0"/>
              </a:spcBef>
              <a:spcAft>
                <a:spcPts val="0"/>
              </a:spcAft>
              <a:buClr>
                <a:srgbClr val="FFFFFF"/>
              </a:buClr>
              <a:buSzPts val="1200"/>
              <a:buFont typeface="Arial"/>
              <a:buChar char="•"/>
            </a:pPr>
            <a:r>
              <a:rPr b="0" i="0" lang="el-GR" sz="1200" u="none" cap="none" strike="noStrike">
                <a:solidFill>
                  <a:srgbClr val="FFFFFF"/>
                </a:solidFill>
                <a:latin typeface="Rockwell"/>
                <a:ea typeface="Rockwell"/>
                <a:cs typeface="Rockwell"/>
                <a:sym typeface="Rockwell"/>
              </a:rPr>
              <a:t> </a:t>
            </a:r>
            <a:endParaRPr b="0" i="0" sz="32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br>
              <a:rPr b="0" i="0" lang="el-GR" sz="900" u="none" cap="none" strike="noStrike">
                <a:solidFill>
                  <a:srgbClr val="FFFFFF"/>
                </a:solidFill>
                <a:latin typeface="Rockwell"/>
                <a:ea typeface="Rockwell"/>
                <a:cs typeface="Rockwell"/>
                <a:sym typeface="Rockwell"/>
              </a:rPr>
            </a:br>
            <a:br>
              <a:rPr b="0" i="0" lang="el-GR" sz="600" u="none" cap="none" strike="noStrike">
                <a:solidFill>
                  <a:srgbClr val="FFFFFF"/>
                </a:solidFill>
                <a:latin typeface="Rockwell"/>
                <a:ea typeface="Rockwell"/>
                <a:cs typeface="Rockwell"/>
                <a:sym typeface="Rockwell"/>
              </a:rPr>
            </a:br>
            <a:r>
              <a:rPr b="0" i="0" lang="el-GR" sz="600" u="none" cap="none" strike="noStrike">
                <a:solidFill>
                  <a:srgbClr val="FFFFFF"/>
                </a:solidFill>
                <a:latin typeface="Rockwell"/>
                <a:ea typeface="Rockwell"/>
                <a:cs typeface="Rockwell"/>
                <a:sym typeface="Rockwell"/>
              </a:rPr>
              <a:t> </a:t>
            </a:r>
            <a:endParaRPr b="0" i="0" sz="3200" u="none" cap="none" strike="noStrike">
              <a:solidFill>
                <a:srgbClr val="FFFFFF"/>
              </a:solidFill>
              <a:latin typeface="Arial"/>
              <a:ea typeface="Arial"/>
              <a:cs typeface="Arial"/>
              <a:sym typeface="Arial"/>
            </a:endParaRPr>
          </a:p>
          <a:p>
            <a:pPr indent="-252000" lvl="0" marL="252000" marR="0" rtl="0" algn="l">
              <a:lnSpc>
                <a:spcPct val="100000"/>
              </a:lnSpc>
              <a:spcBef>
                <a:spcPts val="0"/>
              </a:spcBef>
              <a:spcAft>
                <a:spcPts val="0"/>
              </a:spcAft>
              <a:buClr>
                <a:srgbClr val="FFFFFF"/>
              </a:buClr>
              <a:buSzPts val="600"/>
              <a:buFont typeface="Arial"/>
              <a:buChar char="•"/>
            </a:pPr>
            <a:r>
              <a:rPr b="0" i="0" lang="el-GR" sz="600" u="none" cap="none" strike="noStrike">
                <a:solidFill>
                  <a:srgbClr val="FFFFFF"/>
                </a:solidFill>
                <a:latin typeface="Rockwell"/>
                <a:ea typeface="Rockwell"/>
                <a:cs typeface="Rockwell"/>
                <a:sym typeface="Rockwell"/>
              </a:rPr>
              <a:t> </a:t>
            </a:r>
            <a:endParaRPr b="0" i="0" sz="3200" u="none" cap="none" strike="noStrike">
              <a:solidFill>
                <a:srgbClr val="FFFFFF"/>
              </a:solidFill>
              <a:latin typeface="Arial"/>
              <a:ea typeface="Arial"/>
              <a:cs typeface="Arial"/>
              <a:sym typeface="Arial"/>
            </a:endParaRPr>
          </a:p>
        </p:txBody>
      </p:sp>
      <p:pic>
        <p:nvPicPr>
          <p:cNvPr id="465" name="Shape 465"/>
          <p:cNvPicPr preferRelativeResize="0"/>
          <p:nvPr/>
        </p:nvPicPr>
        <p:blipFill rotWithShape="1">
          <a:blip r:embed="rId4">
            <a:alphaModFix/>
          </a:blip>
          <a:srcRect b="0" l="0" r="0" t="0"/>
          <a:stretch/>
        </p:blipFill>
        <p:spPr>
          <a:xfrm>
            <a:off x="5103720" y="2882160"/>
            <a:ext cx="4213080" cy="2921040"/>
          </a:xfrm>
          <a:prstGeom prst="rect">
            <a:avLst/>
          </a:prstGeom>
          <a:noFill/>
          <a:ln>
            <a:noFill/>
          </a:ln>
        </p:spPr>
      </p:pic>
    </p:spTree>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69" name="Shape 469"/>
        <p:cNvGrpSpPr/>
        <p:nvPr/>
      </p:nvGrpSpPr>
      <p:grpSpPr>
        <a:xfrm>
          <a:off x="0" y="0"/>
          <a:ext cx="0" cy="0"/>
          <a:chOff x="0" y="0"/>
          <a:chExt cx="0" cy="0"/>
        </a:xfrm>
      </p:grpSpPr>
      <p:sp>
        <p:nvSpPr>
          <p:cNvPr id="470" name="Shape 470"/>
          <p:cNvSpPr txBox="1"/>
          <p:nvPr/>
        </p:nvSpPr>
        <p:spPr>
          <a:xfrm>
            <a:off x="755640" y="672120"/>
            <a:ext cx="8560800" cy="1461960"/>
          </a:xfrm>
          <a:prstGeom prst="rect">
            <a:avLst/>
          </a:prstGeom>
          <a:noFill/>
          <a:ln>
            <a:noFill/>
          </a:ln>
        </p:spPr>
        <p:txBody>
          <a:bodyPr anchorCtr="1" anchor="ctr" bIns="45700" lIns="91425" spcFirstLastPara="1" rIns="91425" wrap="square" tIns="45700">
            <a:noAutofit/>
          </a:bodyPr>
          <a:lstStyle/>
          <a:p>
            <a:pPr indent="0" lvl="0" marL="0" marR="0" rtl="0" algn="ctr">
              <a:lnSpc>
                <a:spcPct val="90000"/>
              </a:lnSpc>
              <a:spcBef>
                <a:spcPts val="0"/>
              </a:spcBef>
              <a:spcAft>
                <a:spcPts val="0"/>
              </a:spcAft>
              <a:buNone/>
            </a:pPr>
            <a:r>
              <a:rPr b="1" i="0" lang="el-GR" sz="3600" u="none" cap="none" strike="noStrike">
                <a:solidFill>
                  <a:srgbClr val="FFFFFF"/>
                </a:solidFill>
                <a:latin typeface="Bookman Old Style"/>
                <a:ea typeface="Bookman Old Style"/>
                <a:cs typeface="Bookman Old Style"/>
                <a:sym typeface="Bookman Old Style"/>
              </a:rPr>
              <a:t>ΑΙΤΙΑ ΚΑΤΑΝΑΛΩΣΗΣ ΑΝΑΒΟΛΙΚΩΝ </a:t>
            </a:r>
            <a:endParaRPr b="0" i="0" sz="4400" u="none" cap="none" strike="noStrike">
              <a:solidFill>
                <a:srgbClr val="FFFFFF"/>
              </a:solidFill>
              <a:latin typeface="Arial"/>
              <a:ea typeface="Arial"/>
              <a:cs typeface="Arial"/>
              <a:sym typeface="Arial"/>
            </a:endParaRPr>
          </a:p>
        </p:txBody>
      </p:sp>
      <p:sp>
        <p:nvSpPr>
          <p:cNvPr id="471" name="Shape 471"/>
          <p:cNvSpPr txBox="1"/>
          <p:nvPr/>
        </p:nvSpPr>
        <p:spPr>
          <a:xfrm>
            <a:off x="755640" y="2310480"/>
            <a:ext cx="8560800" cy="407304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l-GR" sz="2600" u="none" cap="none" strike="noStrike">
                <a:solidFill>
                  <a:srgbClr val="FFFFFF"/>
                </a:solidFill>
                <a:latin typeface="Rockwell"/>
                <a:ea typeface="Rockwell"/>
                <a:cs typeface="Rockwell"/>
                <a:sym typeface="Rockwell"/>
              </a:rPr>
              <a:t>Η χρήση αναβολικών ουσιών από έφηβους και νέους ενήλικες παρουσιάζει ανησυχητική αύξηση.</a:t>
            </a:r>
            <a:endParaRPr b="0" i="0" sz="32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rPr b="1" i="0" lang="el-GR" sz="2600" u="none" cap="none" strike="noStrike">
                <a:solidFill>
                  <a:srgbClr val="FFFFFF"/>
                </a:solidFill>
                <a:latin typeface="Rockwell"/>
                <a:ea typeface="Rockwell"/>
                <a:cs typeface="Rockwell"/>
                <a:sym typeface="Rockwell"/>
              </a:rPr>
              <a:t>Η αρνητική αυτή εξέλιξη δεν παρατηρείται μόνο στα αγόρια και στους νέους άνδρες αλλά επίσης στα κορίτσια και νέες γυναίκες. Οι πρώτοι τα χρησιμοποιούν για να βελτιώσουν τις αθλητικές τους επιδόσεις και τη σωματική τους εικόνα ενώ οι δεύτερες για απώλεια βάρους και βελτίωση της εμφάνισης τους.</a:t>
            </a:r>
            <a:endParaRPr b="0" i="0" sz="3200" u="none" cap="none" strike="noStrike">
              <a:solidFill>
                <a:srgbClr val="FFFFFF"/>
              </a:solidFill>
              <a:latin typeface="Arial"/>
              <a:ea typeface="Arial"/>
              <a:cs typeface="Arial"/>
              <a:sym typeface="Arial"/>
            </a:endParaRPr>
          </a:p>
        </p:txBody>
      </p:sp>
    </p:spTree>
  </p:cSld>
  <p:clrMapOvr>
    <a:masterClrMapping/>
  </p:clrMapOvr>
  <p:transition spd="slow">
    <p:fade thruBlk="1"/>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75" name="Shape 475"/>
        <p:cNvGrpSpPr/>
        <p:nvPr/>
      </p:nvGrpSpPr>
      <p:grpSpPr>
        <a:xfrm>
          <a:off x="0" y="0"/>
          <a:ext cx="0" cy="0"/>
          <a:chOff x="0" y="0"/>
          <a:chExt cx="0" cy="0"/>
        </a:xfrm>
      </p:grpSpPr>
      <p:sp>
        <p:nvSpPr>
          <p:cNvPr id="476" name="Shape 476"/>
          <p:cNvSpPr txBox="1"/>
          <p:nvPr/>
        </p:nvSpPr>
        <p:spPr>
          <a:xfrm>
            <a:off x="755640" y="672120"/>
            <a:ext cx="8560800" cy="1461960"/>
          </a:xfrm>
          <a:prstGeom prst="rect">
            <a:avLst/>
          </a:prstGeom>
          <a:noFill/>
          <a:ln>
            <a:noFill/>
          </a:ln>
        </p:spPr>
        <p:txBody>
          <a:bodyPr anchorCtr="1" anchor="ctr" bIns="45700" lIns="91425" spcFirstLastPara="1" rIns="91425" wrap="square" tIns="45700">
            <a:noAutofit/>
          </a:bodyPr>
          <a:lstStyle/>
          <a:p>
            <a:pPr indent="0" lvl="0" marL="0" marR="0" rtl="0" algn="ctr">
              <a:lnSpc>
                <a:spcPct val="90000"/>
              </a:lnSpc>
              <a:spcBef>
                <a:spcPts val="0"/>
              </a:spcBef>
              <a:spcAft>
                <a:spcPts val="0"/>
              </a:spcAft>
              <a:buNone/>
            </a:pPr>
            <a:r>
              <a:rPr b="1" i="0" lang="el-GR" sz="3200" u="none" cap="none" strike="noStrike">
                <a:solidFill>
                  <a:srgbClr val="FFFFFF"/>
                </a:solidFill>
                <a:latin typeface="Bookman Old Style"/>
                <a:ea typeface="Bookman Old Style"/>
                <a:cs typeface="Bookman Old Style"/>
                <a:sym typeface="Bookman Old Style"/>
              </a:rPr>
              <a:t>ΕΠΙΠΤΩΣΕΙΣ ΑΝΑΒΟΛΙΚΩΝ ΣΤΑ ΑΓΟΡΙΑ</a:t>
            </a:r>
            <a:endParaRPr b="0" i="0" sz="4400" u="none" cap="none" strike="noStrike">
              <a:solidFill>
                <a:srgbClr val="FFFFFF"/>
              </a:solidFill>
              <a:latin typeface="Arial"/>
              <a:ea typeface="Arial"/>
              <a:cs typeface="Arial"/>
              <a:sym typeface="Arial"/>
            </a:endParaRPr>
          </a:p>
        </p:txBody>
      </p:sp>
      <p:sp>
        <p:nvSpPr>
          <p:cNvPr id="477" name="Shape 477"/>
          <p:cNvSpPr txBox="1"/>
          <p:nvPr/>
        </p:nvSpPr>
        <p:spPr>
          <a:xfrm>
            <a:off x="755640" y="2301840"/>
            <a:ext cx="4221720" cy="4754160"/>
          </a:xfrm>
          <a:prstGeom prst="rect">
            <a:avLst/>
          </a:prstGeom>
          <a:noFill/>
          <a:ln>
            <a:noFill/>
          </a:ln>
        </p:spPr>
        <p:txBody>
          <a:bodyPr anchorCtr="0" anchor="t" bIns="45700" lIns="91425" spcFirstLastPara="1" rIns="91425" wrap="square" tIns="45700">
            <a:noAutofit/>
          </a:bodyPr>
          <a:lstStyle/>
          <a:p>
            <a:pPr indent="-252000" lvl="0" marL="252000" marR="0" rtl="0" algn="l">
              <a:lnSpc>
                <a:spcPct val="120000"/>
              </a:lnSpc>
              <a:spcBef>
                <a:spcPts val="0"/>
              </a:spcBef>
              <a:spcAft>
                <a:spcPts val="0"/>
              </a:spcAft>
              <a:buClr>
                <a:srgbClr val="FFFFFF"/>
              </a:buClr>
              <a:buSzPts val="2000"/>
              <a:buFont typeface="Arial"/>
              <a:buChar char="•"/>
            </a:pPr>
            <a:r>
              <a:rPr b="1" i="0" lang="el-GR" sz="2000" u="none" cap="none" strike="noStrike">
                <a:solidFill>
                  <a:srgbClr val="FFFFFF"/>
                </a:solidFill>
                <a:latin typeface="Rockwell"/>
                <a:ea typeface="Rockwell"/>
                <a:cs typeface="Rockwell"/>
                <a:sym typeface="Rockwell"/>
              </a:rPr>
              <a:t>Ανεξέλεγκτη επιθετικότητα</a:t>
            </a:r>
            <a:endParaRPr b="0" i="0" sz="3200" u="none" cap="none" strike="noStrike">
              <a:solidFill>
                <a:srgbClr val="FFFFFF"/>
              </a:solidFill>
              <a:latin typeface="Arial"/>
              <a:ea typeface="Arial"/>
              <a:cs typeface="Arial"/>
              <a:sym typeface="Arial"/>
            </a:endParaRPr>
          </a:p>
          <a:p>
            <a:pPr indent="-252000" lvl="0" marL="252000" marR="0" rtl="0" algn="l">
              <a:lnSpc>
                <a:spcPct val="120000"/>
              </a:lnSpc>
              <a:spcBef>
                <a:spcPts val="0"/>
              </a:spcBef>
              <a:spcAft>
                <a:spcPts val="0"/>
              </a:spcAft>
              <a:buClr>
                <a:srgbClr val="FFFFFF"/>
              </a:buClr>
              <a:buSzPts val="2000"/>
              <a:buFont typeface="Arial"/>
              <a:buChar char="•"/>
            </a:pPr>
            <a:r>
              <a:rPr b="1" i="0" lang="el-GR" sz="2000" u="none" cap="none" strike="noStrike">
                <a:solidFill>
                  <a:srgbClr val="FFFFFF"/>
                </a:solidFill>
                <a:latin typeface="Rockwell"/>
                <a:ea typeface="Rockwell"/>
                <a:cs typeface="Rockwell"/>
                <a:sym typeface="Rockwell"/>
              </a:rPr>
              <a:t>Μόνιμη αύξηση του μεγέθους των μαστών και γυναικομαστία</a:t>
            </a:r>
            <a:endParaRPr b="0" i="0" sz="3200" u="none" cap="none" strike="noStrike">
              <a:solidFill>
                <a:srgbClr val="FFFFFF"/>
              </a:solidFill>
              <a:latin typeface="Arial"/>
              <a:ea typeface="Arial"/>
              <a:cs typeface="Arial"/>
              <a:sym typeface="Arial"/>
            </a:endParaRPr>
          </a:p>
          <a:p>
            <a:pPr indent="-252000" lvl="0" marL="252000" marR="0" rtl="0" algn="l">
              <a:lnSpc>
                <a:spcPct val="120000"/>
              </a:lnSpc>
              <a:spcBef>
                <a:spcPts val="0"/>
              </a:spcBef>
              <a:spcAft>
                <a:spcPts val="0"/>
              </a:spcAft>
              <a:buClr>
                <a:srgbClr val="FFFFFF"/>
              </a:buClr>
              <a:buSzPts val="2000"/>
              <a:buFont typeface="Arial"/>
              <a:buChar char="•"/>
            </a:pPr>
            <a:r>
              <a:rPr b="1" i="0" lang="el-GR" sz="2000" u="none" cap="none" strike="noStrike">
                <a:solidFill>
                  <a:srgbClr val="FFFFFF"/>
                </a:solidFill>
                <a:latin typeface="Rockwell"/>
                <a:ea typeface="Rockwell"/>
                <a:cs typeface="Rockwell"/>
                <a:sym typeface="Rockwell"/>
              </a:rPr>
              <a:t>Μόνιμη απώλεια των μαλλιών</a:t>
            </a:r>
            <a:endParaRPr b="0" i="0" sz="3200" u="none" cap="none" strike="noStrike">
              <a:solidFill>
                <a:srgbClr val="FFFFFF"/>
              </a:solidFill>
              <a:latin typeface="Arial"/>
              <a:ea typeface="Arial"/>
              <a:cs typeface="Arial"/>
              <a:sym typeface="Arial"/>
            </a:endParaRPr>
          </a:p>
          <a:p>
            <a:pPr indent="-252000" lvl="0" marL="252000" marR="0" rtl="0" algn="l">
              <a:lnSpc>
                <a:spcPct val="120000"/>
              </a:lnSpc>
              <a:spcBef>
                <a:spcPts val="0"/>
              </a:spcBef>
              <a:spcAft>
                <a:spcPts val="0"/>
              </a:spcAft>
              <a:buClr>
                <a:srgbClr val="FFFFFF"/>
              </a:buClr>
              <a:buSzPts val="2000"/>
              <a:buFont typeface="Arial"/>
              <a:buChar char="•"/>
            </a:pPr>
            <a:r>
              <a:rPr b="1" i="0" lang="el-GR" sz="2000" u="none" cap="none" strike="noStrike">
                <a:solidFill>
                  <a:srgbClr val="FFFFFF"/>
                </a:solidFill>
                <a:latin typeface="Rockwell"/>
                <a:ea typeface="Rockwell"/>
                <a:cs typeface="Rockwell"/>
                <a:sym typeface="Rockwell"/>
              </a:rPr>
              <a:t>Μείωση του μεγέθους των όρχεων</a:t>
            </a:r>
            <a:endParaRPr b="0" i="0" sz="3200" u="none" cap="none" strike="noStrike">
              <a:solidFill>
                <a:srgbClr val="FFFFFF"/>
              </a:solidFill>
              <a:latin typeface="Arial"/>
              <a:ea typeface="Arial"/>
              <a:cs typeface="Arial"/>
              <a:sym typeface="Arial"/>
            </a:endParaRPr>
          </a:p>
          <a:p>
            <a:pPr indent="-252000" lvl="0" marL="252000" marR="0" rtl="0" algn="l">
              <a:lnSpc>
                <a:spcPct val="120000"/>
              </a:lnSpc>
              <a:spcBef>
                <a:spcPts val="0"/>
              </a:spcBef>
              <a:spcAft>
                <a:spcPts val="0"/>
              </a:spcAft>
              <a:buClr>
                <a:srgbClr val="FFFFFF"/>
              </a:buClr>
              <a:buSzPts val="2000"/>
              <a:buFont typeface="Arial"/>
              <a:buChar char="•"/>
            </a:pPr>
            <a:r>
              <a:rPr b="1" i="0" lang="el-GR" sz="2000" u="none" cap="none" strike="noStrike">
                <a:solidFill>
                  <a:srgbClr val="FFFFFF"/>
                </a:solidFill>
                <a:latin typeface="Rockwell"/>
                <a:ea typeface="Rockwell"/>
                <a:cs typeface="Rockwell"/>
                <a:sym typeface="Rockwell"/>
              </a:rPr>
              <a:t>Μείωση της παραγωγής σπέρματος.</a:t>
            </a:r>
            <a:endParaRPr b="0" i="0" sz="3200" u="none" cap="none" strike="noStrike">
              <a:solidFill>
                <a:srgbClr val="FFFFFF"/>
              </a:solidFill>
              <a:latin typeface="Arial"/>
              <a:ea typeface="Arial"/>
              <a:cs typeface="Arial"/>
              <a:sym typeface="Arial"/>
            </a:endParaRPr>
          </a:p>
          <a:p>
            <a:pPr indent="-252000" lvl="0" marL="252000" marR="0" rtl="0" algn="l">
              <a:lnSpc>
                <a:spcPct val="120000"/>
              </a:lnSpc>
              <a:spcBef>
                <a:spcPts val="0"/>
              </a:spcBef>
              <a:spcAft>
                <a:spcPts val="0"/>
              </a:spcAft>
              <a:buClr>
                <a:srgbClr val="FFFFFF"/>
              </a:buClr>
              <a:buSzPts val="2000"/>
              <a:buFont typeface="Arial"/>
              <a:buChar char="•"/>
            </a:pPr>
            <a:r>
              <a:rPr b="0" i="0" lang="el-GR" sz="2000" u="none" cap="none" strike="noStrike">
                <a:solidFill>
                  <a:srgbClr val="FFFFFF"/>
                </a:solidFill>
                <a:latin typeface="Rockwell"/>
                <a:ea typeface="Rockwell"/>
                <a:cs typeface="Rockwell"/>
                <a:sym typeface="Rockwell"/>
              </a:rPr>
              <a:t> </a:t>
            </a:r>
            <a:endParaRPr b="0" i="0" sz="3200" u="none" cap="none" strike="noStrike">
              <a:solidFill>
                <a:srgbClr val="FFFFFF"/>
              </a:solidFill>
              <a:latin typeface="Arial"/>
              <a:ea typeface="Arial"/>
              <a:cs typeface="Arial"/>
              <a:sym typeface="Arial"/>
            </a:endParaRPr>
          </a:p>
        </p:txBody>
      </p:sp>
      <p:pic>
        <p:nvPicPr>
          <p:cNvPr id="478" name="Shape 478"/>
          <p:cNvPicPr preferRelativeResize="0"/>
          <p:nvPr/>
        </p:nvPicPr>
        <p:blipFill rotWithShape="1">
          <a:blip r:embed="rId4">
            <a:alphaModFix/>
          </a:blip>
          <a:srcRect b="0" l="0" r="0" t="0"/>
          <a:stretch/>
        </p:blipFill>
        <p:spPr>
          <a:xfrm>
            <a:off x="5781600" y="2952720"/>
            <a:ext cx="3390840" cy="2189880"/>
          </a:xfrm>
          <a:prstGeom prst="rect">
            <a:avLst/>
          </a:prstGeom>
          <a:noFill/>
          <a:ln>
            <a:noFill/>
          </a:ln>
        </p:spPr>
      </p:pic>
    </p:spTree>
  </p:cSld>
  <p:clrMapOvr>
    <a:masterClrMapping/>
  </p:clrMapOvr>
  <p:transition spd="slow">
    <p:fade thruBlk="1"/>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82" name="Shape 482"/>
        <p:cNvGrpSpPr/>
        <p:nvPr/>
      </p:nvGrpSpPr>
      <p:grpSpPr>
        <a:xfrm>
          <a:off x="0" y="0"/>
          <a:ext cx="0" cy="0"/>
          <a:chOff x="0" y="0"/>
          <a:chExt cx="0" cy="0"/>
        </a:xfrm>
      </p:grpSpPr>
      <p:sp>
        <p:nvSpPr>
          <p:cNvPr id="483" name="Shape 483"/>
          <p:cNvSpPr txBox="1"/>
          <p:nvPr/>
        </p:nvSpPr>
        <p:spPr>
          <a:xfrm>
            <a:off x="755640" y="672120"/>
            <a:ext cx="8560800" cy="1461960"/>
          </a:xfrm>
          <a:prstGeom prst="rect">
            <a:avLst/>
          </a:prstGeom>
          <a:noFill/>
          <a:ln>
            <a:noFill/>
          </a:ln>
        </p:spPr>
        <p:txBody>
          <a:bodyPr anchorCtr="1" anchor="ctr" bIns="45700" lIns="91425" spcFirstLastPara="1" rIns="91425" wrap="square" tIns="45700">
            <a:noAutofit/>
          </a:bodyPr>
          <a:lstStyle/>
          <a:p>
            <a:pPr indent="0" lvl="0" marL="0" marR="0" rtl="0" algn="ctr">
              <a:lnSpc>
                <a:spcPct val="90000"/>
              </a:lnSpc>
              <a:spcBef>
                <a:spcPts val="0"/>
              </a:spcBef>
              <a:spcAft>
                <a:spcPts val="0"/>
              </a:spcAft>
              <a:buNone/>
            </a:pPr>
            <a:r>
              <a:rPr b="1" i="0" lang="el-GR" sz="3200" u="none" cap="none" strike="noStrike">
                <a:solidFill>
                  <a:srgbClr val="FFFFFF"/>
                </a:solidFill>
                <a:latin typeface="Bookman Old Style"/>
                <a:ea typeface="Bookman Old Style"/>
                <a:cs typeface="Bookman Old Style"/>
                <a:sym typeface="Bookman Old Style"/>
              </a:rPr>
              <a:t>ΕΠΙΠΤΩΣΕΙΣ ΑΝΑΒΟΛΙΚΩΝ ΣΤΑ ΚΟΡΙΤΣΙΑ</a:t>
            </a:r>
            <a:endParaRPr b="0" i="0" sz="4400" u="none" cap="none" strike="noStrike">
              <a:solidFill>
                <a:srgbClr val="FFFFFF"/>
              </a:solidFill>
              <a:latin typeface="Arial"/>
              <a:ea typeface="Arial"/>
              <a:cs typeface="Arial"/>
              <a:sym typeface="Arial"/>
            </a:endParaRPr>
          </a:p>
        </p:txBody>
      </p:sp>
      <p:sp>
        <p:nvSpPr>
          <p:cNvPr id="484" name="Shape 484"/>
          <p:cNvSpPr txBox="1"/>
          <p:nvPr/>
        </p:nvSpPr>
        <p:spPr>
          <a:xfrm>
            <a:off x="1313280" y="2407320"/>
            <a:ext cx="7775640" cy="3810960"/>
          </a:xfrm>
          <a:prstGeom prst="rect">
            <a:avLst/>
          </a:prstGeom>
          <a:noFill/>
          <a:ln>
            <a:noFill/>
          </a:ln>
        </p:spPr>
        <p:txBody>
          <a:bodyPr anchorCtr="0" anchor="t" bIns="45700" lIns="91425" spcFirstLastPara="1" rIns="91425" wrap="square" tIns="45700">
            <a:noAutofit/>
          </a:bodyPr>
          <a:lstStyle/>
          <a:p>
            <a:pPr indent="-252000" lvl="0" marL="252000" marR="0" rtl="0" algn="l">
              <a:lnSpc>
                <a:spcPct val="120000"/>
              </a:lnSpc>
              <a:spcBef>
                <a:spcPts val="0"/>
              </a:spcBef>
              <a:spcAft>
                <a:spcPts val="0"/>
              </a:spcAft>
              <a:buClr>
                <a:srgbClr val="FFFFFF"/>
              </a:buClr>
              <a:buSzPts val="2210"/>
              <a:buFont typeface="Arial"/>
              <a:buChar char="•"/>
            </a:pPr>
            <a:r>
              <a:rPr b="1" i="0" lang="el-GR" sz="2210" u="none" cap="none" strike="noStrike">
                <a:solidFill>
                  <a:srgbClr val="FFFFFF"/>
                </a:solidFill>
                <a:latin typeface="Rockwell"/>
                <a:ea typeface="Rockwell"/>
                <a:cs typeface="Rockwell"/>
                <a:sym typeface="Rockwell"/>
              </a:rPr>
              <a:t>Βαθύτερη φωνή που παραμένει έτσι μόνιμα</a:t>
            </a:r>
            <a:endParaRPr b="0" i="0" sz="3200" u="none" cap="none" strike="noStrike">
              <a:solidFill>
                <a:srgbClr val="FFFFFF"/>
              </a:solidFill>
              <a:latin typeface="Arial"/>
              <a:ea typeface="Arial"/>
              <a:cs typeface="Arial"/>
              <a:sym typeface="Arial"/>
            </a:endParaRPr>
          </a:p>
          <a:p>
            <a:pPr indent="-252000" lvl="0" marL="252000" marR="0" rtl="0" algn="l">
              <a:lnSpc>
                <a:spcPct val="120000"/>
              </a:lnSpc>
              <a:spcBef>
                <a:spcPts val="0"/>
              </a:spcBef>
              <a:spcAft>
                <a:spcPts val="0"/>
              </a:spcAft>
              <a:buClr>
                <a:srgbClr val="FFFFFF"/>
              </a:buClr>
              <a:buSzPts val="2210"/>
              <a:buFont typeface="Arial"/>
              <a:buChar char="•"/>
            </a:pPr>
            <a:r>
              <a:rPr b="1" i="0" lang="el-GR" sz="2210" u="none" cap="none" strike="noStrike">
                <a:solidFill>
                  <a:srgbClr val="FFFFFF"/>
                </a:solidFill>
                <a:latin typeface="Rockwell"/>
                <a:ea typeface="Rockwell"/>
                <a:cs typeface="Rockwell"/>
                <a:sym typeface="Rockwell"/>
              </a:rPr>
              <a:t>Μόνιμη αύξηση του μεγέθους της κλειτορίδας</a:t>
            </a:r>
            <a:endParaRPr b="0" i="0" sz="3200" u="none" cap="none" strike="noStrike">
              <a:solidFill>
                <a:srgbClr val="FFFFFF"/>
              </a:solidFill>
              <a:latin typeface="Arial"/>
              <a:ea typeface="Arial"/>
              <a:cs typeface="Arial"/>
              <a:sym typeface="Arial"/>
            </a:endParaRPr>
          </a:p>
          <a:p>
            <a:pPr indent="-252000" lvl="0" marL="252000" marR="0" rtl="0" algn="l">
              <a:lnSpc>
                <a:spcPct val="120000"/>
              </a:lnSpc>
              <a:spcBef>
                <a:spcPts val="0"/>
              </a:spcBef>
              <a:spcAft>
                <a:spcPts val="0"/>
              </a:spcAft>
              <a:buClr>
                <a:srgbClr val="FFFFFF"/>
              </a:buClr>
              <a:buSzPts val="2210"/>
              <a:buFont typeface="Arial"/>
              <a:buChar char="•"/>
            </a:pPr>
            <a:r>
              <a:rPr b="1" i="0" lang="el-GR" sz="2210" u="none" cap="none" strike="noStrike">
                <a:solidFill>
                  <a:srgbClr val="FFFFFF"/>
                </a:solidFill>
                <a:latin typeface="Rockwell"/>
                <a:ea typeface="Rockwell"/>
                <a:cs typeface="Rockwell"/>
                <a:sym typeface="Rockwell"/>
              </a:rPr>
              <a:t>Αύξηση της τριχοφυΐας του προσώπου που είναι μόνιμη</a:t>
            </a:r>
            <a:endParaRPr b="0" i="0" sz="3200" u="none" cap="none" strike="noStrike">
              <a:solidFill>
                <a:srgbClr val="FFFFFF"/>
              </a:solidFill>
              <a:latin typeface="Arial"/>
              <a:ea typeface="Arial"/>
              <a:cs typeface="Arial"/>
              <a:sym typeface="Arial"/>
            </a:endParaRPr>
          </a:p>
          <a:p>
            <a:pPr indent="-252000" lvl="0" marL="252000" marR="0" rtl="0" algn="l">
              <a:lnSpc>
                <a:spcPct val="120000"/>
              </a:lnSpc>
              <a:spcBef>
                <a:spcPts val="0"/>
              </a:spcBef>
              <a:spcAft>
                <a:spcPts val="0"/>
              </a:spcAft>
              <a:buClr>
                <a:srgbClr val="FFFFFF"/>
              </a:buClr>
              <a:buSzPts val="2210"/>
              <a:buFont typeface="Arial"/>
              <a:buChar char="•"/>
            </a:pPr>
            <a:r>
              <a:rPr b="1" i="0" lang="el-GR" sz="2210" u="none" cap="none" strike="noStrike">
                <a:solidFill>
                  <a:srgbClr val="FFFFFF"/>
                </a:solidFill>
                <a:latin typeface="Rockwell"/>
                <a:ea typeface="Rockwell"/>
                <a:cs typeface="Rockwell"/>
                <a:sym typeface="Rockwell"/>
              </a:rPr>
              <a:t>Μείωση της συχνότητας της περιόδου</a:t>
            </a:r>
            <a:endParaRPr b="0" i="0" sz="3200" u="none" cap="none" strike="noStrike">
              <a:solidFill>
                <a:srgbClr val="FFFFFF"/>
              </a:solidFill>
              <a:latin typeface="Arial"/>
              <a:ea typeface="Arial"/>
              <a:cs typeface="Arial"/>
              <a:sym typeface="Arial"/>
            </a:endParaRPr>
          </a:p>
          <a:p>
            <a:pPr indent="-252000" lvl="0" marL="252000" marR="0" rtl="0" algn="l">
              <a:lnSpc>
                <a:spcPct val="120000"/>
              </a:lnSpc>
              <a:spcBef>
                <a:spcPts val="0"/>
              </a:spcBef>
              <a:spcAft>
                <a:spcPts val="0"/>
              </a:spcAft>
              <a:buClr>
                <a:srgbClr val="FFFFFF"/>
              </a:buClr>
              <a:buSzPts val="2210"/>
              <a:buFont typeface="Arial"/>
              <a:buChar char="•"/>
            </a:pPr>
            <a:r>
              <a:rPr b="1" i="0" lang="el-GR" sz="2210" u="none" cap="none" strike="noStrike">
                <a:solidFill>
                  <a:srgbClr val="FFFFFF"/>
                </a:solidFill>
                <a:latin typeface="Rockwell"/>
                <a:ea typeface="Rockwell"/>
                <a:cs typeface="Rockwell"/>
                <a:sym typeface="Rockwell"/>
              </a:rPr>
              <a:t>Μείωση του μεγέθους των μαστών.</a:t>
            </a:r>
            <a:endParaRPr b="0" i="0" sz="3200" u="none" cap="none" strike="noStrike">
              <a:solidFill>
                <a:srgbClr val="FFFFFF"/>
              </a:solidFill>
              <a:latin typeface="Arial"/>
              <a:ea typeface="Arial"/>
              <a:cs typeface="Arial"/>
              <a:sym typeface="Arial"/>
            </a:endParaRPr>
          </a:p>
          <a:p>
            <a:pPr indent="-252000" lvl="0" marL="252000" marR="0" rtl="0" algn="l">
              <a:lnSpc>
                <a:spcPct val="120000"/>
              </a:lnSpc>
              <a:spcBef>
                <a:spcPts val="0"/>
              </a:spcBef>
              <a:spcAft>
                <a:spcPts val="0"/>
              </a:spcAft>
              <a:buClr>
                <a:srgbClr val="FFFFFF"/>
              </a:buClr>
              <a:buSzPts val="2210"/>
              <a:buFont typeface="Arial"/>
              <a:buChar char="•"/>
            </a:pPr>
            <a:r>
              <a:rPr b="0" i="0" lang="el-GR" sz="2210" u="none" cap="none" strike="noStrike">
                <a:solidFill>
                  <a:srgbClr val="FFFFFF"/>
                </a:solidFill>
                <a:latin typeface="Rockwell"/>
                <a:ea typeface="Rockwell"/>
                <a:cs typeface="Rockwell"/>
                <a:sym typeface="Rockwell"/>
              </a:rPr>
              <a:t> </a:t>
            </a:r>
            <a:endParaRPr b="0" i="0" sz="3200" u="none" cap="none" strike="noStrike">
              <a:solidFill>
                <a:srgbClr val="FFFFFF"/>
              </a:solidFill>
              <a:latin typeface="Arial"/>
              <a:ea typeface="Arial"/>
              <a:cs typeface="Arial"/>
              <a:sym typeface="Arial"/>
            </a:endParaRPr>
          </a:p>
        </p:txBody>
      </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86" name="Shape 286"/>
        <p:cNvGrpSpPr/>
        <p:nvPr/>
      </p:nvGrpSpPr>
      <p:grpSpPr>
        <a:xfrm>
          <a:off x="0" y="0"/>
          <a:ext cx="0" cy="0"/>
          <a:chOff x="0" y="0"/>
          <a:chExt cx="0" cy="0"/>
        </a:xfrm>
      </p:grpSpPr>
      <p:sp>
        <p:nvSpPr>
          <p:cNvPr id="287" name="Shape 287"/>
          <p:cNvSpPr txBox="1"/>
          <p:nvPr/>
        </p:nvSpPr>
        <p:spPr>
          <a:xfrm>
            <a:off x="755640" y="672120"/>
            <a:ext cx="8560800" cy="1461960"/>
          </a:xfrm>
          <a:prstGeom prst="rect">
            <a:avLst/>
          </a:prstGeom>
          <a:noFill/>
          <a:ln>
            <a:noFill/>
          </a:ln>
        </p:spPr>
        <p:txBody>
          <a:bodyPr anchorCtr="1" anchor="ctr" bIns="45700" lIns="91425" spcFirstLastPara="1" rIns="91425" wrap="square" tIns="45700">
            <a:noAutofit/>
          </a:bodyPr>
          <a:lstStyle/>
          <a:p>
            <a:pPr indent="0" lvl="0" marL="0" marR="0" rtl="0" algn="ctr">
              <a:lnSpc>
                <a:spcPct val="90000"/>
              </a:lnSpc>
              <a:spcBef>
                <a:spcPts val="0"/>
              </a:spcBef>
              <a:spcAft>
                <a:spcPts val="0"/>
              </a:spcAft>
              <a:buNone/>
            </a:pPr>
            <a:r>
              <a:rPr b="1" i="0" lang="el-GR" sz="3750" u="none" cap="none" strike="noStrike">
                <a:solidFill>
                  <a:srgbClr val="FFFFFF"/>
                </a:solidFill>
                <a:latin typeface="Bookman Old Style"/>
                <a:ea typeface="Bookman Old Style"/>
                <a:cs typeface="Bookman Old Style"/>
                <a:sym typeface="Bookman Old Style"/>
              </a:rPr>
              <a:t>ΤΙ ΕΙΝΑΙ ΤΑ ΗΡΕΜΙΣΤΙΚΑ;</a:t>
            </a:r>
            <a:endParaRPr b="0" i="0" sz="4400" u="none" cap="none" strike="noStrike">
              <a:solidFill>
                <a:srgbClr val="FFFFFF"/>
              </a:solidFill>
              <a:latin typeface="Arial"/>
              <a:ea typeface="Arial"/>
              <a:cs typeface="Arial"/>
              <a:sym typeface="Arial"/>
            </a:endParaRPr>
          </a:p>
        </p:txBody>
      </p:sp>
      <p:sp>
        <p:nvSpPr>
          <p:cNvPr id="288" name="Shape 288"/>
          <p:cNvSpPr txBox="1"/>
          <p:nvPr/>
        </p:nvSpPr>
        <p:spPr>
          <a:xfrm>
            <a:off x="755640" y="2301840"/>
            <a:ext cx="4221720" cy="408168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l-GR" sz="1400" u="none" cap="none" strike="noStrike">
                <a:solidFill>
                  <a:srgbClr val="FFFFFF"/>
                </a:solidFill>
                <a:latin typeface="Rockwell"/>
                <a:ea typeface="Rockwell"/>
                <a:cs typeface="Rockwell"/>
                <a:sym typeface="Rockwell"/>
              </a:rPr>
              <a:t>Είναι φάρμακα που χορηγούνται με ιατρική συνταγή. Υπάρχουν χιλιάδες διαφορετικά είδη. Τα χημικά συστατικά στα οποία πολλά από τα ηρεμιστικά οφείλουν τη δράση τους ονομάζονται βενζοδιαζεπίνες. Έχουν τη μορφή χαπιών, όμως μπορεί επίσης να γίνεται ενδοφλέβια χρήση τους με σύριγγα. Τα Ηρεμιστικά ονομάζονται αλλιώς και Υπνωτικά χάπια, Diazepam, Lorazepam, Temazepam, Valium, Librium, Mogadon, Halcyon, Normision, Tranx, Nitrazepam, Vulbegal, Hipnosedon, παρασκευάζονται από τις φαρμακοβιομηχανίες σε όλο τον κόσμο, με σκοπό να χορηγηθούν μόνο με ιατρική συνταγή.</a:t>
            </a:r>
            <a:endParaRPr b="0" i="0" sz="3200" u="none" cap="none" strike="noStrike">
              <a:solidFill>
                <a:srgbClr val="FFFFFF"/>
              </a:solidFill>
              <a:latin typeface="Arial"/>
              <a:ea typeface="Arial"/>
              <a:cs typeface="Arial"/>
              <a:sym typeface="Arial"/>
            </a:endParaRPr>
          </a:p>
          <a:p>
            <a:pPr indent="-252000" lvl="0" marL="252000" marR="0" rtl="0" algn="l">
              <a:lnSpc>
                <a:spcPct val="100000"/>
              </a:lnSpc>
              <a:spcBef>
                <a:spcPts val="0"/>
              </a:spcBef>
              <a:spcAft>
                <a:spcPts val="0"/>
              </a:spcAft>
              <a:buClr>
                <a:srgbClr val="FFFFFF"/>
              </a:buClr>
              <a:buSzPts val="1500"/>
              <a:buFont typeface="Arial"/>
              <a:buChar char="•"/>
            </a:pPr>
            <a:r>
              <a:rPr b="0" i="0" lang="el-GR" sz="1500" u="none" cap="none" strike="noStrike">
                <a:solidFill>
                  <a:srgbClr val="FFFFFF"/>
                </a:solidFill>
                <a:latin typeface="Rockwell"/>
                <a:ea typeface="Rockwell"/>
                <a:cs typeface="Rockwell"/>
                <a:sym typeface="Rockwell"/>
              </a:rPr>
              <a:t> </a:t>
            </a:r>
            <a:endParaRPr b="0" i="0" sz="3200" u="none" cap="none" strike="noStrike">
              <a:solidFill>
                <a:srgbClr val="FFFFFF"/>
              </a:solidFill>
              <a:latin typeface="Arial"/>
              <a:ea typeface="Arial"/>
              <a:cs typeface="Arial"/>
              <a:sym typeface="Arial"/>
            </a:endParaRPr>
          </a:p>
        </p:txBody>
      </p:sp>
      <p:pic>
        <p:nvPicPr>
          <p:cNvPr id="289" name="Shape 289"/>
          <p:cNvPicPr preferRelativeResize="0"/>
          <p:nvPr/>
        </p:nvPicPr>
        <p:blipFill rotWithShape="1">
          <a:blip r:embed="rId4">
            <a:alphaModFix/>
          </a:blip>
          <a:srcRect b="0" l="0" r="0" t="0"/>
          <a:stretch/>
        </p:blipFill>
        <p:spPr>
          <a:xfrm>
            <a:off x="5900760" y="2809800"/>
            <a:ext cx="3052800" cy="2404440"/>
          </a:xfrm>
          <a:prstGeom prst="rect">
            <a:avLst/>
          </a:prstGeom>
          <a:noFill/>
          <a:ln>
            <a:noFill/>
          </a:ln>
        </p:spPr>
      </p:pic>
    </p:spTree>
  </p:cSld>
  <p:clrMapOvr>
    <a:masterClrMapping/>
  </p:clrMapOvr>
  <p:transition spd="slow">
    <p:fade thruBlk="1"/>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88" name="Shape 488"/>
        <p:cNvGrpSpPr/>
        <p:nvPr/>
      </p:nvGrpSpPr>
      <p:grpSpPr>
        <a:xfrm>
          <a:off x="0" y="0"/>
          <a:ext cx="0" cy="0"/>
          <a:chOff x="0" y="0"/>
          <a:chExt cx="0" cy="0"/>
        </a:xfrm>
      </p:grpSpPr>
      <p:sp>
        <p:nvSpPr>
          <p:cNvPr id="489" name="Shape 489"/>
          <p:cNvSpPr txBox="1"/>
          <p:nvPr/>
        </p:nvSpPr>
        <p:spPr>
          <a:xfrm>
            <a:off x="755640" y="672120"/>
            <a:ext cx="8560800" cy="1461960"/>
          </a:xfrm>
          <a:prstGeom prst="rect">
            <a:avLst/>
          </a:prstGeom>
          <a:noFill/>
          <a:ln>
            <a:noFill/>
          </a:ln>
        </p:spPr>
        <p:txBody>
          <a:bodyPr anchorCtr="1" anchor="ctr" bIns="45700" lIns="91425" spcFirstLastPara="1" rIns="91425" wrap="square" tIns="45700">
            <a:noAutofit/>
          </a:bodyPr>
          <a:lstStyle/>
          <a:p>
            <a:pPr indent="0" lvl="0" marL="0" marR="0" rtl="0" algn="ctr">
              <a:lnSpc>
                <a:spcPct val="90000"/>
              </a:lnSpc>
              <a:spcBef>
                <a:spcPts val="0"/>
              </a:spcBef>
              <a:spcAft>
                <a:spcPts val="0"/>
              </a:spcAft>
              <a:buNone/>
            </a:pPr>
            <a:r>
              <a:rPr b="1" i="0" lang="el-GR" sz="3750" u="none" cap="none" strike="noStrike">
                <a:solidFill>
                  <a:srgbClr val="FFFFFF"/>
                </a:solidFill>
                <a:latin typeface="Bookman Old Style"/>
                <a:ea typeface="Bookman Old Style"/>
                <a:cs typeface="Bookman Old Style"/>
                <a:sym typeface="Bookman Old Style"/>
              </a:rPr>
              <a:t>ΕΠΙΠΤΩΣΕΙΣ ΚΑΙ ΣΤΑ ΔΥΟ ΦΥΛΑ</a:t>
            </a:r>
            <a:endParaRPr b="0" i="0" sz="4400" u="none" cap="none" strike="noStrike">
              <a:solidFill>
                <a:srgbClr val="FFFFFF"/>
              </a:solidFill>
              <a:latin typeface="Arial"/>
              <a:ea typeface="Arial"/>
              <a:cs typeface="Arial"/>
              <a:sym typeface="Arial"/>
            </a:endParaRPr>
          </a:p>
        </p:txBody>
      </p:sp>
      <p:sp>
        <p:nvSpPr>
          <p:cNvPr id="490" name="Shape 490"/>
          <p:cNvSpPr txBox="1"/>
          <p:nvPr/>
        </p:nvSpPr>
        <p:spPr>
          <a:xfrm>
            <a:off x="755640" y="2310480"/>
            <a:ext cx="8560800" cy="4073040"/>
          </a:xfrm>
          <a:prstGeom prst="rect">
            <a:avLst/>
          </a:prstGeom>
          <a:noFill/>
          <a:ln>
            <a:noFill/>
          </a:ln>
        </p:spPr>
        <p:txBody>
          <a:bodyPr anchorCtr="0" anchor="t" bIns="45700" lIns="91425" spcFirstLastPara="1" rIns="91425" wrap="square" tIns="45700">
            <a:noAutofit/>
          </a:bodyPr>
          <a:lstStyle/>
          <a:p>
            <a:pPr indent="-252000" lvl="0" marL="252000" marR="0" rtl="0" algn="l">
              <a:lnSpc>
                <a:spcPct val="100000"/>
              </a:lnSpc>
              <a:spcBef>
                <a:spcPts val="0"/>
              </a:spcBef>
              <a:spcAft>
                <a:spcPts val="0"/>
              </a:spcAft>
              <a:buClr>
                <a:srgbClr val="FFFFFF"/>
              </a:buClr>
              <a:buSzPts val="1300"/>
              <a:buFont typeface="Arial"/>
              <a:buChar char="•"/>
            </a:pPr>
            <a:r>
              <a:rPr b="1" i="0" lang="el-GR" sz="1300" u="none" cap="none" strike="noStrike">
                <a:solidFill>
                  <a:srgbClr val="FFFFFF"/>
                </a:solidFill>
                <a:latin typeface="Rockwell"/>
                <a:ea typeface="Rockwell"/>
                <a:cs typeface="Rockwell"/>
                <a:sym typeface="Rockwell"/>
              </a:rPr>
              <a:t>Ψυχολογικά προβλήματα: Απότομες και συχνές αλλαγές της ψυχικής διάθεσης, ευερεθιστικότητα, επιθετικότητα, μείωση της ικανότητας κρίσης, προβλήματα ύπνου, ψευδαισθήσεις, παράνοια. Επίσης η κατάθλιψη μετά από τη διακοπή των στεροειδών αναβολικών έχει συσχετισθεί με αυτοκτονίες</a:t>
            </a:r>
            <a:endParaRPr b="0" i="0" sz="3200" u="none" cap="none" strike="noStrike">
              <a:solidFill>
                <a:srgbClr val="FFFFFF"/>
              </a:solidFill>
              <a:latin typeface="Arial"/>
              <a:ea typeface="Arial"/>
              <a:cs typeface="Arial"/>
              <a:sym typeface="Arial"/>
            </a:endParaRPr>
          </a:p>
          <a:p>
            <a:pPr indent="-252000" lvl="0" marL="252000" marR="0" rtl="0" algn="l">
              <a:lnSpc>
                <a:spcPct val="100000"/>
              </a:lnSpc>
              <a:spcBef>
                <a:spcPts val="0"/>
              </a:spcBef>
              <a:spcAft>
                <a:spcPts val="0"/>
              </a:spcAft>
              <a:buClr>
                <a:srgbClr val="FFFFFF"/>
              </a:buClr>
              <a:buSzPts val="1300"/>
              <a:buFont typeface="Arial"/>
              <a:buChar char="•"/>
            </a:pPr>
            <a:r>
              <a:rPr b="1" i="0" lang="el-GR" sz="1300" u="none" cap="none" strike="noStrike">
                <a:solidFill>
                  <a:srgbClr val="FFFFFF"/>
                </a:solidFill>
                <a:latin typeface="Rockwell"/>
                <a:ea typeface="Rockwell"/>
                <a:cs typeface="Rockwell"/>
                <a:sym typeface="Rockwell"/>
              </a:rPr>
              <a:t>Αύξηση της πίεσης</a:t>
            </a:r>
            <a:endParaRPr b="0" i="0" sz="3200" u="none" cap="none" strike="noStrike">
              <a:solidFill>
                <a:srgbClr val="FFFFFF"/>
              </a:solidFill>
              <a:latin typeface="Arial"/>
              <a:ea typeface="Arial"/>
              <a:cs typeface="Arial"/>
              <a:sym typeface="Arial"/>
            </a:endParaRPr>
          </a:p>
          <a:p>
            <a:pPr indent="-252000" lvl="0" marL="252000" marR="0" rtl="0" algn="l">
              <a:lnSpc>
                <a:spcPct val="100000"/>
              </a:lnSpc>
              <a:spcBef>
                <a:spcPts val="0"/>
              </a:spcBef>
              <a:spcAft>
                <a:spcPts val="0"/>
              </a:spcAft>
              <a:buClr>
                <a:srgbClr val="FFFFFF"/>
              </a:buClr>
              <a:buSzPts val="1300"/>
              <a:buFont typeface="Arial"/>
              <a:buChar char="•"/>
            </a:pPr>
            <a:r>
              <a:rPr b="1" i="0" lang="el-GR" sz="1300" u="none" cap="none" strike="noStrike">
                <a:solidFill>
                  <a:srgbClr val="FFFFFF"/>
                </a:solidFill>
                <a:latin typeface="Rockwell"/>
                <a:ea typeface="Rockwell"/>
                <a:cs typeface="Rockwell"/>
                <a:sym typeface="Rockwell"/>
              </a:rPr>
              <a:t>Υπερπηκτικότητα του αίματος</a:t>
            </a:r>
            <a:endParaRPr b="0" i="0" sz="3200" u="none" cap="none" strike="noStrike">
              <a:solidFill>
                <a:srgbClr val="FFFFFF"/>
              </a:solidFill>
              <a:latin typeface="Arial"/>
              <a:ea typeface="Arial"/>
              <a:cs typeface="Arial"/>
              <a:sym typeface="Arial"/>
            </a:endParaRPr>
          </a:p>
          <a:p>
            <a:pPr indent="-252000" lvl="0" marL="252000" marR="0" rtl="0" algn="l">
              <a:lnSpc>
                <a:spcPct val="100000"/>
              </a:lnSpc>
              <a:spcBef>
                <a:spcPts val="0"/>
              </a:spcBef>
              <a:spcAft>
                <a:spcPts val="0"/>
              </a:spcAft>
              <a:buClr>
                <a:srgbClr val="FFFFFF"/>
              </a:buClr>
              <a:buSzPts val="1300"/>
              <a:buFont typeface="Arial"/>
              <a:buChar char="•"/>
            </a:pPr>
            <a:r>
              <a:rPr b="1" i="0" lang="el-GR" sz="1300" u="none" cap="none" strike="noStrike">
                <a:solidFill>
                  <a:srgbClr val="FFFFFF"/>
                </a:solidFill>
                <a:latin typeface="Rockwell"/>
                <a:ea typeface="Rockwell"/>
                <a:cs typeface="Rockwell"/>
                <a:sym typeface="Rockwell"/>
              </a:rPr>
              <a:t>Ανωμαλίες του ήπατος</a:t>
            </a:r>
            <a:endParaRPr b="0" i="0" sz="3200" u="none" cap="none" strike="noStrike">
              <a:solidFill>
                <a:srgbClr val="FFFFFF"/>
              </a:solidFill>
              <a:latin typeface="Arial"/>
              <a:ea typeface="Arial"/>
              <a:cs typeface="Arial"/>
              <a:sym typeface="Arial"/>
            </a:endParaRPr>
          </a:p>
          <a:p>
            <a:pPr indent="-252000" lvl="0" marL="252000" marR="0" rtl="0" algn="l">
              <a:lnSpc>
                <a:spcPct val="100000"/>
              </a:lnSpc>
              <a:spcBef>
                <a:spcPts val="0"/>
              </a:spcBef>
              <a:spcAft>
                <a:spcPts val="0"/>
              </a:spcAft>
              <a:buClr>
                <a:srgbClr val="FFFFFF"/>
              </a:buClr>
              <a:buSzPts val="1300"/>
              <a:buFont typeface="Arial"/>
              <a:buChar char="•"/>
            </a:pPr>
            <a:r>
              <a:rPr b="1" i="0" lang="el-GR" sz="1300" u="none" cap="none" strike="noStrike">
                <a:solidFill>
                  <a:srgbClr val="FFFFFF"/>
                </a:solidFill>
                <a:latin typeface="Rockwell"/>
                <a:ea typeface="Rockwell"/>
                <a:cs typeface="Rockwell"/>
                <a:sym typeface="Rockwell"/>
              </a:rPr>
              <a:t>Αύξηση της κακής χοληστερόλης LDL</a:t>
            </a:r>
            <a:endParaRPr b="0" i="0" sz="3200" u="none" cap="none" strike="noStrike">
              <a:solidFill>
                <a:srgbClr val="FFFFFF"/>
              </a:solidFill>
              <a:latin typeface="Arial"/>
              <a:ea typeface="Arial"/>
              <a:cs typeface="Arial"/>
              <a:sym typeface="Arial"/>
            </a:endParaRPr>
          </a:p>
          <a:p>
            <a:pPr indent="-252000" lvl="0" marL="252000" marR="0" rtl="0" algn="l">
              <a:lnSpc>
                <a:spcPct val="100000"/>
              </a:lnSpc>
              <a:spcBef>
                <a:spcPts val="0"/>
              </a:spcBef>
              <a:spcAft>
                <a:spcPts val="0"/>
              </a:spcAft>
              <a:buClr>
                <a:srgbClr val="FFFFFF"/>
              </a:buClr>
              <a:buSzPts val="1300"/>
              <a:buFont typeface="Arial"/>
              <a:buChar char="•"/>
            </a:pPr>
            <a:r>
              <a:rPr b="1" i="0" lang="el-GR" sz="1300" u="none" cap="none" strike="noStrike">
                <a:solidFill>
                  <a:srgbClr val="FFFFFF"/>
                </a:solidFill>
                <a:latin typeface="Rockwell"/>
                <a:ea typeface="Rockwell"/>
                <a:cs typeface="Rockwell"/>
                <a:sym typeface="Rockwell"/>
              </a:rPr>
              <a:t>Μείωση της καλής χοληστερόλης HDL</a:t>
            </a:r>
            <a:endParaRPr b="0" i="0" sz="3200" u="none" cap="none" strike="noStrike">
              <a:solidFill>
                <a:srgbClr val="FFFFFF"/>
              </a:solidFill>
              <a:latin typeface="Arial"/>
              <a:ea typeface="Arial"/>
              <a:cs typeface="Arial"/>
              <a:sym typeface="Arial"/>
            </a:endParaRPr>
          </a:p>
          <a:p>
            <a:pPr indent="-252000" lvl="0" marL="252000" marR="0" rtl="0" algn="l">
              <a:lnSpc>
                <a:spcPct val="100000"/>
              </a:lnSpc>
              <a:spcBef>
                <a:spcPts val="0"/>
              </a:spcBef>
              <a:spcAft>
                <a:spcPts val="0"/>
              </a:spcAft>
              <a:buClr>
                <a:srgbClr val="FFFFFF"/>
              </a:buClr>
              <a:buSzPts val="1300"/>
              <a:buFont typeface="Arial"/>
              <a:buChar char="•"/>
            </a:pPr>
            <a:r>
              <a:rPr b="1" i="0" lang="el-GR" sz="1300" u="none" cap="none" strike="noStrike">
                <a:solidFill>
                  <a:srgbClr val="FFFFFF"/>
                </a:solidFill>
                <a:latin typeface="Rockwell"/>
                <a:ea typeface="Rockwell"/>
                <a:cs typeface="Rockwell"/>
                <a:sym typeface="Rockwell"/>
              </a:rPr>
              <a:t>Ψηλή πίεση</a:t>
            </a:r>
            <a:endParaRPr b="0" i="0" sz="3200" u="none" cap="none" strike="noStrike">
              <a:solidFill>
                <a:srgbClr val="FFFFFF"/>
              </a:solidFill>
              <a:latin typeface="Arial"/>
              <a:ea typeface="Arial"/>
              <a:cs typeface="Arial"/>
              <a:sym typeface="Arial"/>
            </a:endParaRPr>
          </a:p>
          <a:p>
            <a:pPr indent="-252000" lvl="0" marL="252000" marR="0" rtl="0" algn="l">
              <a:lnSpc>
                <a:spcPct val="100000"/>
              </a:lnSpc>
              <a:spcBef>
                <a:spcPts val="0"/>
              </a:spcBef>
              <a:spcAft>
                <a:spcPts val="0"/>
              </a:spcAft>
              <a:buClr>
                <a:srgbClr val="FFFFFF"/>
              </a:buClr>
              <a:buSzPts val="1300"/>
              <a:buFont typeface="Arial"/>
              <a:buChar char="•"/>
            </a:pPr>
            <a:r>
              <a:rPr b="1" i="0" lang="el-GR" sz="1300" u="none" cap="none" strike="noStrike">
                <a:solidFill>
                  <a:srgbClr val="FFFFFF"/>
                </a:solidFill>
                <a:latin typeface="Rockwell"/>
                <a:ea typeface="Rockwell"/>
                <a:cs typeface="Rockwell"/>
                <a:sym typeface="Rockwell"/>
              </a:rPr>
              <a:t>Αυξημένος κίνδυνος για καρδιακά και εγκεφαλικά επεισόδια</a:t>
            </a:r>
            <a:endParaRPr b="0" i="0" sz="3200" u="none" cap="none" strike="noStrike">
              <a:solidFill>
                <a:srgbClr val="FFFFFF"/>
              </a:solidFill>
              <a:latin typeface="Arial"/>
              <a:ea typeface="Arial"/>
              <a:cs typeface="Arial"/>
              <a:sym typeface="Arial"/>
            </a:endParaRPr>
          </a:p>
          <a:p>
            <a:pPr indent="-252000" lvl="0" marL="252000" marR="0" rtl="0" algn="l">
              <a:lnSpc>
                <a:spcPct val="100000"/>
              </a:lnSpc>
              <a:spcBef>
                <a:spcPts val="0"/>
              </a:spcBef>
              <a:spcAft>
                <a:spcPts val="0"/>
              </a:spcAft>
              <a:buClr>
                <a:srgbClr val="FFFFFF"/>
              </a:buClr>
              <a:buSzPts val="1300"/>
              <a:buFont typeface="Arial"/>
              <a:buChar char="•"/>
            </a:pPr>
            <a:r>
              <a:rPr b="1" i="0" lang="el-GR" sz="1300" u="none" cap="none" strike="noStrike">
                <a:solidFill>
                  <a:srgbClr val="FFFFFF"/>
                </a:solidFill>
                <a:latin typeface="Rockwell"/>
                <a:ea typeface="Rockwell"/>
                <a:cs typeface="Rockwell"/>
                <a:sym typeface="Rockwell"/>
              </a:rPr>
              <a:t>Σοβαρή μορφή ακμής</a:t>
            </a:r>
            <a:endParaRPr b="0" i="0" sz="3200" u="none" cap="none" strike="noStrike">
              <a:solidFill>
                <a:srgbClr val="FFFFFF"/>
              </a:solidFill>
              <a:latin typeface="Arial"/>
              <a:ea typeface="Arial"/>
              <a:cs typeface="Arial"/>
              <a:sym typeface="Arial"/>
            </a:endParaRPr>
          </a:p>
          <a:p>
            <a:pPr indent="-252000" lvl="0" marL="252000" marR="0" rtl="0" algn="l">
              <a:lnSpc>
                <a:spcPct val="100000"/>
              </a:lnSpc>
              <a:spcBef>
                <a:spcPts val="0"/>
              </a:spcBef>
              <a:spcAft>
                <a:spcPts val="0"/>
              </a:spcAft>
              <a:buClr>
                <a:srgbClr val="FFFFFF"/>
              </a:buClr>
              <a:buSzPts val="1300"/>
              <a:buFont typeface="Arial"/>
              <a:buChar char="•"/>
            </a:pPr>
            <a:r>
              <a:rPr b="1" i="0" lang="el-GR" sz="1300" u="none" cap="none" strike="noStrike">
                <a:solidFill>
                  <a:srgbClr val="FFFFFF"/>
                </a:solidFill>
                <a:latin typeface="Rockwell"/>
                <a:ea typeface="Rockwell"/>
                <a:cs typeface="Rockwell"/>
                <a:sym typeface="Rockwell"/>
              </a:rPr>
              <a:t>Μόλυνση λόγω κοινής χρήσης βελονών για τη χορήγηση των αναβολικών</a:t>
            </a:r>
            <a:endParaRPr b="0" i="0" sz="3200" u="none" cap="none" strike="noStrike">
              <a:solidFill>
                <a:srgbClr val="FFFFFF"/>
              </a:solidFill>
              <a:latin typeface="Arial"/>
              <a:ea typeface="Arial"/>
              <a:cs typeface="Arial"/>
              <a:sym typeface="Arial"/>
            </a:endParaRPr>
          </a:p>
          <a:p>
            <a:pPr indent="-252000" lvl="0" marL="252000" marR="0" rtl="0" algn="l">
              <a:lnSpc>
                <a:spcPct val="100000"/>
              </a:lnSpc>
              <a:spcBef>
                <a:spcPts val="0"/>
              </a:spcBef>
              <a:spcAft>
                <a:spcPts val="0"/>
              </a:spcAft>
              <a:buClr>
                <a:srgbClr val="FFFFFF"/>
              </a:buClr>
              <a:buSzPts val="1300"/>
              <a:buFont typeface="Arial"/>
              <a:buChar char="•"/>
            </a:pPr>
            <a:r>
              <a:rPr b="1" i="0" lang="el-GR" sz="1300" u="none" cap="none" strike="noStrike">
                <a:solidFill>
                  <a:srgbClr val="FFFFFF"/>
                </a:solidFill>
                <a:latin typeface="Rockwell"/>
                <a:ea typeface="Rockwell"/>
                <a:cs typeface="Rockwell"/>
                <a:sym typeface="Rockwell"/>
              </a:rPr>
              <a:t>Πιθανή ανάπτυξη εξάρτησης σε ναρκωτικά</a:t>
            </a:r>
            <a:r>
              <a:rPr b="0" i="0" lang="el-GR" sz="1300" u="none" cap="none" strike="noStrike">
                <a:solidFill>
                  <a:srgbClr val="FFFFFF"/>
                </a:solidFill>
                <a:latin typeface="Rockwell"/>
                <a:ea typeface="Rockwell"/>
                <a:cs typeface="Rockwell"/>
                <a:sym typeface="Rockwell"/>
              </a:rPr>
              <a:t>.</a:t>
            </a:r>
            <a:endParaRPr b="0" i="0" sz="3200" u="none" cap="none" strike="noStrike">
              <a:solidFill>
                <a:srgbClr val="FFFFFF"/>
              </a:solidFill>
              <a:latin typeface="Arial"/>
              <a:ea typeface="Arial"/>
              <a:cs typeface="Arial"/>
              <a:sym typeface="Arial"/>
            </a:endParaRPr>
          </a:p>
        </p:txBody>
      </p:sp>
    </p:spTree>
  </p:cSld>
  <p:clrMapOvr>
    <a:masterClrMapping/>
  </p:clrMapOvr>
  <p:transition spd="slow">
    <p:fade thruBlk="1"/>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94" name="Shape 494"/>
        <p:cNvGrpSpPr/>
        <p:nvPr/>
      </p:nvGrpSpPr>
      <p:grpSpPr>
        <a:xfrm>
          <a:off x="0" y="0"/>
          <a:ext cx="0" cy="0"/>
          <a:chOff x="0" y="0"/>
          <a:chExt cx="0" cy="0"/>
        </a:xfrm>
      </p:grpSpPr>
      <p:sp>
        <p:nvSpPr>
          <p:cNvPr id="495" name="Shape 495"/>
          <p:cNvSpPr txBox="1"/>
          <p:nvPr/>
        </p:nvSpPr>
        <p:spPr>
          <a:xfrm>
            <a:off x="1693080" y="2177640"/>
            <a:ext cx="6155640" cy="2622960"/>
          </a:xfrm>
          <a:prstGeom prst="rect">
            <a:avLst/>
          </a:prstGeom>
          <a:noFill/>
          <a:ln>
            <a:noFill/>
          </a:ln>
        </p:spPr>
        <p:txBody>
          <a:bodyPr anchorCtr="1" anchor="ctr" bIns="45700" lIns="91425" spcFirstLastPara="1" rIns="91425" wrap="square" tIns="45700">
            <a:noAutofit/>
          </a:bodyPr>
          <a:lstStyle/>
          <a:p>
            <a:pPr indent="0" lvl="0" marL="0" marR="0" rtl="0" algn="ctr">
              <a:lnSpc>
                <a:spcPct val="90000"/>
              </a:lnSpc>
              <a:spcBef>
                <a:spcPts val="0"/>
              </a:spcBef>
              <a:spcAft>
                <a:spcPts val="0"/>
              </a:spcAft>
              <a:buNone/>
            </a:pPr>
            <a:br>
              <a:rPr b="1" i="0" lang="el-GR" sz="3750" u="none" cap="none" strike="noStrike">
                <a:solidFill>
                  <a:srgbClr val="FFFFFF"/>
                </a:solidFill>
                <a:latin typeface="Bookman Old Style"/>
                <a:ea typeface="Bookman Old Style"/>
                <a:cs typeface="Bookman Old Style"/>
                <a:sym typeface="Bookman Old Style"/>
              </a:rPr>
            </a:br>
            <a:r>
              <a:rPr b="1" i="0" lang="el-GR" sz="1600" u="none" cap="none" strike="noStrike">
                <a:solidFill>
                  <a:srgbClr val="FFFFFF"/>
                </a:solidFill>
                <a:latin typeface="Bookman Old Style"/>
                <a:ea typeface="Bookman Old Style"/>
                <a:cs typeface="Bookman Old Style"/>
                <a:sym typeface="Bookman Old Style"/>
              </a:rPr>
              <a:t>ΥΠΕΥΘΥΝΗ ΚΑΘΗΓΗΤΡΙΑ:ΚΟΛΙΟΥ ΜΑΡΙΑ</a:t>
            </a:r>
            <a:br>
              <a:rPr b="1" i="0" lang="el-GR" sz="1600" u="none" cap="none" strike="noStrike">
                <a:solidFill>
                  <a:srgbClr val="FFFFFF"/>
                </a:solidFill>
                <a:latin typeface="Bookman Old Style"/>
                <a:ea typeface="Bookman Old Style"/>
                <a:cs typeface="Bookman Old Style"/>
                <a:sym typeface="Bookman Old Style"/>
              </a:rPr>
            </a:br>
            <a:r>
              <a:rPr b="1" i="0" lang="el-GR" sz="1600" u="none" cap="none" strike="noStrike">
                <a:solidFill>
                  <a:srgbClr val="FFFFFF"/>
                </a:solidFill>
                <a:latin typeface="Bookman Old Style"/>
                <a:ea typeface="Bookman Old Style"/>
                <a:cs typeface="Bookman Old Style"/>
                <a:sym typeface="Bookman Old Style"/>
              </a:rPr>
              <a:t>  </a:t>
            </a:r>
            <a:br>
              <a:rPr b="1" i="0" lang="el-GR" sz="3750" u="none" cap="none" strike="noStrike">
                <a:solidFill>
                  <a:srgbClr val="FFFFFF"/>
                </a:solidFill>
                <a:latin typeface="Bookman Old Style"/>
                <a:ea typeface="Bookman Old Style"/>
                <a:cs typeface="Bookman Old Style"/>
                <a:sym typeface="Bookman Old Style"/>
              </a:rPr>
            </a:br>
            <a:r>
              <a:rPr b="1" i="0" lang="el-GR" sz="1800" u="none" cap="none" strike="noStrike">
                <a:solidFill>
                  <a:srgbClr val="FFFFFF"/>
                </a:solidFill>
                <a:latin typeface="Bookman Old Style"/>
                <a:ea typeface="Bookman Old Style"/>
                <a:cs typeface="Bookman Old Style"/>
                <a:sym typeface="Bookman Old Style"/>
              </a:rPr>
              <a:t>ΤΑΜΠΑΚΟΠΟΥΛΟΥ ΚΩΝΣΤΑΝΤΙΝΑ</a:t>
            </a:r>
            <a:br>
              <a:rPr b="1" i="0" lang="el-GR" sz="1800" u="none" cap="none" strike="noStrike">
                <a:solidFill>
                  <a:srgbClr val="FFFFFF"/>
                </a:solidFill>
                <a:latin typeface="Bookman Old Style"/>
                <a:ea typeface="Bookman Old Style"/>
                <a:cs typeface="Bookman Old Style"/>
                <a:sym typeface="Bookman Old Style"/>
              </a:rPr>
            </a:br>
            <a:r>
              <a:rPr b="1" i="0" lang="el-GR" sz="1800" u="none" cap="none" strike="noStrike">
                <a:solidFill>
                  <a:srgbClr val="FFFFFF"/>
                </a:solidFill>
                <a:latin typeface="Bookman Old Style"/>
                <a:ea typeface="Bookman Old Style"/>
                <a:cs typeface="Bookman Old Style"/>
                <a:sym typeface="Bookman Old Style"/>
              </a:rPr>
              <a:t>ΤΕΡΖΗ ΚΑΤΕΡΙΝΑ </a:t>
            </a:r>
            <a:br>
              <a:rPr b="1" i="0" lang="el-GR" sz="1800" u="none" cap="none" strike="noStrike">
                <a:solidFill>
                  <a:srgbClr val="FFFFFF"/>
                </a:solidFill>
                <a:latin typeface="Bookman Old Style"/>
                <a:ea typeface="Bookman Old Style"/>
                <a:cs typeface="Bookman Old Style"/>
                <a:sym typeface="Bookman Old Style"/>
              </a:rPr>
            </a:br>
            <a:r>
              <a:rPr b="1" i="0" lang="el-GR" sz="1800" u="none" cap="none" strike="noStrike">
                <a:solidFill>
                  <a:srgbClr val="FFFFFF"/>
                </a:solidFill>
                <a:latin typeface="Bookman Old Style"/>
                <a:ea typeface="Bookman Old Style"/>
                <a:cs typeface="Bookman Old Style"/>
                <a:sym typeface="Bookman Old Style"/>
              </a:rPr>
              <a:t>ΤΖΙΛΙΝΗΣ ΚΩΝΣΤΑΝΤΙΝΟΣ</a:t>
            </a:r>
            <a:br>
              <a:rPr b="1" i="0" lang="el-GR" sz="1800" u="none" cap="none" strike="noStrike">
                <a:solidFill>
                  <a:srgbClr val="FFFFFF"/>
                </a:solidFill>
                <a:latin typeface="Bookman Old Style"/>
                <a:ea typeface="Bookman Old Style"/>
                <a:cs typeface="Bookman Old Style"/>
                <a:sym typeface="Bookman Old Style"/>
              </a:rPr>
            </a:br>
            <a:r>
              <a:rPr b="1" i="0" lang="el-GR" sz="1800" u="none" cap="none" strike="noStrike">
                <a:solidFill>
                  <a:srgbClr val="FFFFFF"/>
                </a:solidFill>
                <a:latin typeface="Bookman Old Style"/>
                <a:ea typeface="Bookman Old Style"/>
                <a:cs typeface="Bookman Old Style"/>
                <a:sym typeface="Bookman Old Style"/>
              </a:rPr>
              <a:t>ΤΣΙΟΜΠΑΝΟΓΛΟΥ  ΚΩΝΣΤΑΝΤΙΝΟΣ</a:t>
            </a:r>
            <a:br>
              <a:rPr b="1" i="0" lang="el-GR" sz="1800" u="none" cap="none" strike="noStrike">
                <a:solidFill>
                  <a:srgbClr val="FFFFFF"/>
                </a:solidFill>
                <a:latin typeface="Bookman Old Style"/>
                <a:ea typeface="Bookman Old Style"/>
                <a:cs typeface="Bookman Old Style"/>
                <a:sym typeface="Bookman Old Style"/>
              </a:rPr>
            </a:br>
            <a:r>
              <a:rPr b="1" i="0" lang="el-GR" sz="1800" u="none" cap="none" strike="noStrike">
                <a:solidFill>
                  <a:srgbClr val="FFFFFF"/>
                </a:solidFill>
                <a:latin typeface="Bookman Old Style"/>
                <a:ea typeface="Bookman Old Style"/>
                <a:cs typeface="Bookman Old Style"/>
                <a:sym typeface="Bookman Old Style"/>
              </a:rPr>
              <a:t>ΧΑΤΖΗΔΗΜΗΤΡΙΟΥ ΣΤΑΥΡΟΥΛΑ</a:t>
            </a:r>
            <a:br>
              <a:rPr b="1" i="0" lang="el-GR" sz="1800" u="none" cap="none" strike="noStrike">
                <a:solidFill>
                  <a:srgbClr val="FFFFFF"/>
                </a:solidFill>
                <a:latin typeface="Bookman Old Style"/>
                <a:ea typeface="Bookman Old Style"/>
                <a:cs typeface="Bookman Old Style"/>
                <a:sym typeface="Bookman Old Style"/>
              </a:rPr>
            </a:br>
            <a:r>
              <a:rPr b="1" i="0" lang="el-GR" sz="1800" u="none" cap="none" strike="noStrike">
                <a:solidFill>
                  <a:srgbClr val="FFFFFF"/>
                </a:solidFill>
                <a:latin typeface="Bookman Old Style"/>
                <a:ea typeface="Bookman Old Style"/>
                <a:cs typeface="Bookman Old Style"/>
                <a:sym typeface="Bookman Old Style"/>
              </a:rPr>
              <a:t>ΠΑΤΡΙΚΑΣ ΝΕΣΤΩΡΑΣ</a:t>
            </a:r>
            <a:br>
              <a:rPr b="1" i="0" lang="el-GR" sz="1800" u="none" cap="none" strike="noStrike">
                <a:solidFill>
                  <a:srgbClr val="FFFFFF"/>
                </a:solidFill>
                <a:latin typeface="Bookman Old Style"/>
                <a:ea typeface="Bookman Old Style"/>
                <a:cs typeface="Bookman Old Style"/>
                <a:sym typeface="Bookman Old Style"/>
              </a:rPr>
            </a:br>
            <a:r>
              <a:rPr b="1" i="0" lang="el-GR" sz="1800" u="none" cap="none" strike="noStrike">
                <a:solidFill>
                  <a:srgbClr val="FFFFFF"/>
                </a:solidFill>
                <a:latin typeface="Bookman Old Style"/>
                <a:ea typeface="Bookman Old Style"/>
                <a:cs typeface="Bookman Old Style"/>
                <a:sym typeface="Bookman Old Style"/>
              </a:rPr>
              <a:t>Β3   2017-2018</a:t>
            </a:r>
            <a:endParaRPr b="0" i="0" sz="4400" u="none" cap="none" strike="noStrike">
              <a:solidFill>
                <a:srgbClr val="FFFFFF"/>
              </a:solidFill>
              <a:latin typeface="Arial"/>
              <a:ea typeface="Arial"/>
              <a:cs typeface="Arial"/>
              <a:sym typeface="Arial"/>
            </a:endParaRPr>
          </a:p>
        </p:txBody>
      </p:sp>
    </p:spTree>
  </p:cSld>
  <p:clrMapOvr>
    <a:masterClrMapping/>
  </p:clrMapOvr>
  <p:transition spd="slow">
    <p:fade thruBlk="1"/>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99" name="Shape 499"/>
        <p:cNvGrpSpPr/>
        <p:nvPr/>
      </p:nvGrpSpPr>
      <p:grpSpPr>
        <a:xfrm>
          <a:off x="0" y="0"/>
          <a:ext cx="0" cy="0"/>
          <a:chOff x="0" y="0"/>
          <a:chExt cx="0" cy="0"/>
        </a:xfrm>
      </p:grpSpPr>
      <p:sp>
        <p:nvSpPr>
          <p:cNvPr id="500" name="Shape 500"/>
          <p:cNvSpPr txBox="1"/>
          <p:nvPr/>
        </p:nvSpPr>
        <p:spPr>
          <a:xfrm>
            <a:off x="2026440" y="2066760"/>
            <a:ext cx="6155640" cy="2973240"/>
          </a:xfrm>
          <a:prstGeom prst="rect">
            <a:avLst/>
          </a:prstGeom>
          <a:noFill/>
          <a:ln>
            <a:noFill/>
          </a:ln>
        </p:spPr>
        <p:txBody>
          <a:bodyPr anchorCtr="1" anchor="ctr" bIns="45700" lIns="91425" spcFirstLastPara="1" rIns="91425" wrap="square" tIns="45700">
            <a:noAutofit/>
          </a:bodyPr>
          <a:lstStyle/>
          <a:p>
            <a:pPr indent="0" lvl="0" marL="0" marR="0" rtl="0" algn="ctr">
              <a:lnSpc>
                <a:spcPct val="90000"/>
              </a:lnSpc>
              <a:spcBef>
                <a:spcPts val="0"/>
              </a:spcBef>
              <a:spcAft>
                <a:spcPts val="0"/>
              </a:spcAft>
              <a:buNone/>
            </a:pPr>
            <a:r>
              <a:rPr b="1" i="0" lang="el-GR" sz="8800" u="none" cap="none" strike="noStrike">
                <a:solidFill>
                  <a:srgbClr val="FFFFFF"/>
                </a:solidFill>
                <a:latin typeface="Bookman Old Style"/>
                <a:ea typeface="Bookman Old Style"/>
                <a:cs typeface="Bookman Old Style"/>
                <a:sym typeface="Bookman Old Style"/>
              </a:rPr>
              <a:t>ΤΕΛΟΣ</a:t>
            </a:r>
            <a:endParaRPr b="0" i="0" sz="4400" u="none" cap="none" strike="noStrike">
              <a:solidFill>
                <a:srgbClr val="FFFFFF"/>
              </a:solidFill>
              <a:latin typeface="Arial"/>
              <a:ea typeface="Arial"/>
              <a:cs typeface="Arial"/>
              <a:sym typeface="Arial"/>
            </a:endParaRPr>
          </a:p>
        </p:txBody>
      </p:sp>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94" name="Shape 294"/>
        <p:cNvGrpSpPr/>
        <p:nvPr/>
      </p:nvGrpSpPr>
      <p:grpSpPr>
        <a:xfrm>
          <a:off x="0" y="0"/>
          <a:ext cx="0" cy="0"/>
          <a:chOff x="0" y="0"/>
          <a:chExt cx="0" cy="0"/>
        </a:xfrm>
      </p:grpSpPr>
      <p:sp>
        <p:nvSpPr>
          <p:cNvPr id="295" name="Shape 295"/>
          <p:cNvSpPr txBox="1"/>
          <p:nvPr/>
        </p:nvSpPr>
        <p:spPr>
          <a:xfrm>
            <a:off x="2305080" y="434880"/>
            <a:ext cx="6156360" cy="1262160"/>
          </a:xfrm>
          <a:prstGeom prst="rect">
            <a:avLst/>
          </a:prstGeom>
          <a:noFill/>
          <a:ln>
            <a:noFill/>
          </a:ln>
        </p:spPr>
        <p:txBody>
          <a:bodyPr anchorCtr="1" anchor="ctr" bIns="45700" lIns="91425" spcFirstLastPara="1" rIns="91425" wrap="square" tIns="45700">
            <a:noAutofit/>
          </a:bodyPr>
          <a:lstStyle/>
          <a:p>
            <a:pPr indent="0" lvl="0" marL="0" marR="0" rtl="0" algn="ctr">
              <a:lnSpc>
                <a:spcPct val="90000"/>
              </a:lnSpc>
              <a:spcBef>
                <a:spcPts val="0"/>
              </a:spcBef>
              <a:spcAft>
                <a:spcPts val="0"/>
              </a:spcAft>
              <a:buNone/>
            </a:pPr>
            <a:r>
              <a:rPr b="1" i="0" lang="el-GR" sz="3750" u="none" cap="none" strike="noStrike">
                <a:solidFill>
                  <a:srgbClr val="FFFFFF"/>
                </a:solidFill>
                <a:latin typeface="Bookman Old Style"/>
                <a:ea typeface="Bookman Old Style"/>
                <a:cs typeface="Bookman Old Style"/>
                <a:sym typeface="Bookman Old Style"/>
              </a:rPr>
              <a:t>ΤΙ ΕΠΙΔΡΑΣΕΙΣ ΕΧΟΥΝ;</a:t>
            </a:r>
            <a:endParaRPr b="0" i="0" sz="4400" u="none" cap="none" strike="noStrike">
              <a:solidFill>
                <a:srgbClr val="FFFFFF"/>
              </a:solidFill>
              <a:latin typeface="Arial"/>
              <a:ea typeface="Arial"/>
              <a:cs typeface="Arial"/>
              <a:sym typeface="Arial"/>
            </a:endParaRPr>
          </a:p>
        </p:txBody>
      </p:sp>
      <p:sp>
        <p:nvSpPr>
          <p:cNvPr id="296" name="Shape 296"/>
          <p:cNvSpPr txBox="1"/>
          <p:nvPr/>
        </p:nvSpPr>
        <p:spPr>
          <a:xfrm>
            <a:off x="1495440" y="2158920"/>
            <a:ext cx="7775640" cy="381168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None/>
            </a:pPr>
            <a:r>
              <a:rPr b="1" i="0" lang="el-GR" sz="1900" u="none" cap="none" strike="noStrike">
                <a:solidFill>
                  <a:srgbClr val="FFFFFF"/>
                </a:solidFill>
                <a:latin typeface="Rockwell"/>
                <a:ea typeface="Rockwell"/>
                <a:cs typeface="Rockwell"/>
                <a:sym typeface="Rockwell"/>
              </a:rPr>
              <a:t>Τα Ηρεμιστικά δημιουργούν ένα αίσθημα ηρεμίας, καταπραΰνουν το άγχος και βοηθούν στην καταπολέμηση της αϋπνίας. Αν η χρήση τους συνεχίζεται για αρκετό χρονικό διάστημα, μπορεί να γίνουν πολύ εξαρτησιογόνα. Η περιστασιακή χρήση τους όμως, δεν προκαλεί εξάρτηση. Η παρατεταμένη χρήση μπορεί να προκαλέσει επιθετικότητα, υπερβολικό γέλιο ή κλάμα. Όσοι αποκτούν εξάρτηση στα ηρεμιστικά αντιμετωπίζουν μεγάλες δυσκολίες απεξάρτησης και βιώνουν καταστάσεις αρρώστιας και παράνοιας όταν προσπαθούν να σταματήσουν τη χρήση τους. Τα συμπτώματα στέρησης μπορεί να είναι πραγματικά επώδυνα. Μην προσπαθήσετε να τα σταματήσετε χωρίς ιατρική παρακολούθηση.</a:t>
            </a:r>
            <a:endParaRPr b="0" i="0" sz="3200" u="none" cap="none" strike="noStrike">
              <a:solidFill>
                <a:srgbClr val="FFFFFF"/>
              </a:solidFill>
              <a:latin typeface="Arial"/>
              <a:ea typeface="Arial"/>
              <a:cs typeface="Arial"/>
              <a:sym typeface="Arial"/>
            </a:endParaRPr>
          </a:p>
        </p:txBody>
      </p:sp>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01" name="Shape 301"/>
        <p:cNvGrpSpPr/>
        <p:nvPr/>
      </p:nvGrpSpPr>
      <p:grpSpPr>
        <a:xfrm>
          <a:off x="0" y="0"/>
          <a:ext cx="0" cy="0"/>
          <a:chOff x="0" y="0"/>
          <a:chExt cx="0" cy="0"/>
        </a:xfrm>
      </p:grpSpPr>
      <p:sp>
        <p:nvSpPr>
          <p:cNvPr id="302" name="Shape 302"/>
          <p:cNvSpPr txBox="1"/>
          <p:nvPr/>
        </p:nvSpPr>
        <p:spPr>
          <a:xfrm>
            <a:off x="2400480" y="368280"/>
            <a:ext cx="6156360" cy="1262160"/>
          </a:xfrm>
          <a:prstGeom prst="rect">
            <a:avLst/>
          </a:prstGeom>
          <a:noFill/>
          <a:ln>
            <a:noFill/>
          </a:ln>
        </p:spPr>
        <p:txBody>
          <a:bodyPr anchorCtr="1" anchor="ctr" bIns="45700" lIns="91425" spcFirstLastPara="1" rIns="91425" wrap="square" tIns="45700">
            <a:noAutofit/>
          </a:bodyPr>
          <a:lstStyle/>
          <a:p>
            <a:pPr indent="0" lvl="0" marL="0" marR="0" rtl="0" algn="ctr">
              <a:lnSpc>
                <a:spcPct val="90000"/>
              </a:lnSpc>
              <a:spcBef>
                <a:spcPts val="0"/>
              </a:spcBef>
              <a:spcAft>
                <a:spcPts val="0"/>
              </a:spcAft>
              <a:buNone/>
            </a:pPr>
            <a:r>
              <a:rPr b="1" i="0" lang="el-GR" sz="3750" u="none" cap="none" strike="noStrike">
                <a:solidFill>
                  <a:srgbClr val="FFFFFF"/>
                </a:solidFill>
                <a:latin typeface="Bookman Old Style"/>
                <a:ea typeface="Bookman Old Style"/>
                <a:cs typeface="Bookman Old Style"/>
                <a:sym typeface="Bookman Old Style"/>
              </a:rPr>
              <a:t>ΧΑΠΙΑ ΧΡΗΣΗ Ή ΚΑΤΑΧΡΗΣΗ</a:t>
            </a:r>
            <a:endParaRPr b="0" i="0" sz="4400" u="none" cap="none" strike="noStrike">
              <a:solidFill>
                <a:srgbClr val="FFFFFF"/>
              </a:solidFill>
              <a:latin typeface="Arial"/>
              <a:ea typeface="Arial"/>
              <a:cs typeface="Arial"/>
              <a:sym typeface="Arial"/>
            </a:endParaRPr>
          </a:p>
        </p:txBody>
      </p:sp>
      <p:sp>
        <p:nvSpPr>
          <p:cNvPr id="303" name="Shape 303"/>
          <p:cNvSpPr txBox="1"/>
          <p:nvPr/>
        </p:nvSpPr>
        <p:spPr>
          <a:xfrm>
            <a:off x="1419120" y="1930320"/>
            <a:ext cx="7775640" cy="434196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None/>
            </a:pPr>
            <a:r>
              <a:rPr b="1" i="0" lang="el-GR" sz="1900" u="none" cap="none" strike="noStrike">
                <a:solidFill>
                  <a:srgbClr val="FFFFFF"/>
                </a:solidFill>
                <a:latin typeface="Rockwell"/>
                <a:ea typeface="Rockwell"/>
                <a:cs typeface="Rockwell"/>
                <a:sym typeface="Rockwell"/>
              </a:rPr>
              <a:t>Για να το πούμε απλά, χρησιμοποιείτε σωστά ένα συνταγογραφημένο φάρμακο όταν το παίρνετε σύμφωνα με τις οδηγίες κάποιου γιατρού ο οποίος είναι πλήρως ενήμερος του ιατρικού ιστορικού σας.Όσοι παίρνουν φάρμακα για λάθος αιτία, αγνοούν τις οδηγίες όσον αφορά τη δοσολογία, χρησιμοποιούν προϊόντα που είναι για κάποιον άλλον ή παίρνουν το φάρμακο με λάθος τρόπο διατρέχουν σοβαρούς κινδύνους.Εκείνοι που κάνουν κατάχρηση φαρμάκων συνήθως δεν ακολουθούν αυτή τη διαδικασία αλλά συνθλίβουν ή μασούν τα χάπια, τα θρυμματίζουν και τα εισπνέουν ή τα διαλύουν στο νερό και τα λαβαίνουν ενδοφλέβια. Το αποτέλεσμα μπορεί να είναι ένα αίσθημα ευφορίας, αλλά θα μπορούσε επίσης να είναι το πρώτο βήμα προς τον εθισμό. Ακόμη χειρότερα, θα μπορούσε να αποδειχτεί μοιραίο.</a:t>
            </a:r>
            <a:endParaRPr b="0" i="0" sz="3200" u="none" cap="none" strike="noStrike">
              <a:solidFill>
                <a:srgbClr val="FFFFFF"/>
              </a:solidFill>
              <a:latin typeface="Arial"/>
              <a:ea typeface="Arial"/>
              <a:cs typeface="Arial"/>
              <a:sym typeface="Arial"/>
            </a:endParaRPr>
          </a:p>
        </p:txBody>
      </p:sp>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08" name="Shape 308"/>
        <p:cNvGrpSpPr/>
        <p:nvPr/>
      </p:nvGrpSpPr>
      <p:grpSpPr>
        <a:xfrm>
          <a:off x="0" y="0"/>
          <a:ext cx="0" cy="0"/>
          <a:chOff x="0" y="0"/>
          <a:chExt cx="0" cy="0"/>
        </a:xfrm>
      </p:grpSpPr>
      <p:sp>
        <p:nvSpPr>
          <p:cNvPr id="309" name="Shape 309"/>
          <p:cNvSpPr txBox="1"/>
          <p:nvPr/>
        </p:nvSpPr>
        <p:spPr>
          <a:xfrm>
            <a:off x="755640" y="672120"/>
            <a:ext cx="8560800" cy="1461960"/>
          </a:xfrm>
          <a:prstGeom prst="rect">
            <a:avLst/>
          </a:prstGeom>
          <a:noFill/>
          <a:ln>
            <a:noFill/>
          </a:ln>
        </p:spPr>
        <p:txBody>
          <a:bodyPr anchorCtr="1" anchor="ctr" bIns="45700" lIns="91425" spcFirstLastPara="1" rIns="91425" wrap="square" tIns="45700">
            <a:noAutofit/>
          </a:bodyPr>
          <a:lstStyle/>
          <a:p>
            <a:pPr indent="0" lvl="0" marL="0" marR="0" rtl="0" algn="ctr">
              <a:lnSpc>
                <a:spcPct val="90000"/>
              </a:lnSpc>
              <a:spcBef>
                <a:spcPts val="0"/>
              </a:spcBef>
              <a:spcAft>
                <a:spcPts val="0"/>
              </a:spcAft>
              <a:buNone/>
            </a:pPr>
            <a:r>
              <a:rPr b="1" i="0" lang="el-GR" sz="2800" u="none" cap="none" strike="noStrike">
                <a:solidFill>
                  <a:srgbClr val="FFFFFF"/>
                </a:solidFill>
                <a:latin typeface="Bookman Old Style"/>
                <a:ea typeface="Bookman Old Style"/>
                <a:cs typeface="Bookman Old Style"/>
                <a:sym typeface="Bookman Old Style"/>
              </a:rPr>
              <a:t>ΣΥΝΤΑΓΟΓΡΑΦΗΜΕΝΑ ΧΑΠΙΑ ΚΑΙ ΓΟΗΤΕΙΑ</a:t>
            </a:r>
            <a:endParaRPr b="0" i="0" sz="4400" u="none" cap="none" strike="noStrike">
              <a:solidFill>
                <a:srgbClr val="FFFFFF"/>
              </a:solidFill>
              <a:latin typeface="Arial"/>
              <a:ea typeface="Arial"/>
              <a:cs typeface="Arial"/>
              <a:sym typeface="Arial"/>
            </a:endParaRPr>
          </a:p>
        </p:txBody>
      </p:sp>
      <p:sp>
        <p:nvSpPr>
          <p:cNvPr id="310" name="Shape 310"/>
          <p:cNvSpPr txBox="1"/>
          <p:nvPr/>
        </p:nvSpPr>
        <p:spPr>
          <a:xfrm>
            <a:off x="755640" y="1815480"/>
            <a:ext cx="4221720" cy="5055120"/>
          </a:xfrm>
          <a:prstGeom prst="rect">
            <a:avLst/>
          </a:prstGeom>
          <a:noFill/>
          <a:ln>
            <a:noFill/>
          </a:ln>
        </p:spPr>
        <p:txBody>
          <a:bodyPr anchorCtr="1" anchor="ctr" bIns="45700" lIns="91425" spcFirstLastPara="1" rIns="91425" wrap="square" tIns="45700">
            <a:noAutofit/>
          </a:bodyPr>
          <a:lstStyle/>
          <a:p>
            <a:pPr indent="0" lvl="0" marL="36000" marR="0" rtl="0" algn="ctr">
              <a:lnSpc>
                <a:spcPct val="120000"/>
              </a:lnSpc>
              <a:spcBef>
                <a:spcPts val="0"/>
              </a:spcBef>
              <a:spcAft>
                <a:spcPts val="0"/>
              </a:spcAft>
              <a:buNone/>
            </a:pPr>
            <a:r>
              <a:rPr b="1" i="0" lang="el-GR" sz="1600" u="none" cap="none" strike="noStrike">
                <a:solidFill>
                  <a:srgbClr val="FFFFFF"/>
                </a:solidFill>
                <a:latin typeface="Rockwell"/>
                <a:ea typeface="Rockwell"/>
                <a:cs typeface="Rockwell"/>
                <a:sym typeface="Rockwell"/>
              </a:rPr>
              <a:t>Γιατί ασκούν τέτοια γοητεία τα συνταγογραφημένα φάρμακα; Ένας λόγος είναι ότι μπορούν να βρεθούν εύκολα—πιθανόν να υπάρχουν ήδη στο σπίτι. Δεύτερον, πολλοί νέοι συμπεραίνουν εσφαλμένα ότι δεν κάνουν κάτι αθέμιτο όταν χρησιμοποιούν φάρμακα χωρίς την υπόδειξη γιατρού. Και τρίτον, τα συνταγογραφημένα φάρμακα φαίνεται να είναι λιγότερο τοξικά από ό,τι οι παράνομες ουσίες. “Εξάλλου”, σκέφτονται μερικοί νεαροί, “αν ένα παιδί μπορεί να πάρει κάποια συνταγογραφημένα προϊόντα, τότε αυτά θα πρέπει να είναι ασφαλή”.</a:t>
            </a:r>
            <a:endParaRPr b="0" i="0" sz="3200" u="none" cap="none" strike="noStrike">
              <a:solidFill>
                <a:srgbClr val="FFFFFF"/>
              </a:solidFill>
              <a:latin typeface="Arial"/>
              <a:ea typeface="Arial"/>
              <a:cs typeface="Arial"/>
              <a:sym typeface="Arial"/>
            </a:endParaRPr>
          </a:p>
        </p:txBody>
      </p:sp>
      <p:pic>
        <p:nvPicPr>
          <p:cNvPr id="311" name="Shape 311"/>
          <p:cNvPicPr preferRelativeResize="0"/>
          <p:nvPr/>
        </p:nvPicPr>
        <p:blipFill rotWithShape="1">
          <a:blip r:embed="rId4">
            <a:alphaModFix/>
          </a:blip>
          <a:srcRect b="0" l="0" r="0" t="0"/>
          <a:stretch/>
        </p:blipFill>
        <p:spPr>
          <a:xfrm>
            <a:off x="5857920" y="2895480"/>
            <a:ext cx="3171960" cy="2289960"/>
          </a:xfrm>
          <a:prstGeom prst="rect">
            <a:avLst/>
          </a:prstGeom>
          <a:noFill/>
          <a:ln>
            <a:noFill/>
          </a:ln>
        </p:spPr>
      </p:pic>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16" name="Shape 316"/>
        <p:cNvGrpSpPr/>
        <p:nvPr/>
      </p:nvGrpSpPr>
      <p:grpSpPr>
        <a:xfrm>
          <a:off x="0" y="0"/>
          <a:ext cx="0" cy="0"/>
          <a:chOff x="0" y="0"/>
          <a:chExt cx="0" cy="0"/>
        </a:xfrm>
      </p:grpSpPr>
      <p:sp>
        <p:nvSpPr>
          <p:cNvPr id="317" name="Shape 317"/>
          <p:cNvSpPr txBox="1"/>
          <p:nvPr/>
        </p:nvSpPr>
        <p:spPr>
          <a:xfrm>
            <a:off x="755640" y="672120"/>
            <a:ext cx="8560800" cy="1461960"/>
          </a:xfrm>
          <a:prstGeom prst="rect">
            <a:avLst/>
          </a:prstGeom>
          <a:noFill/>
          <a:ln>
            <a:noFill/>
          </a:ln>
        </p:spPr>
        <p:txBody>
          <a:bodyPr anchorCtr="1" anchor="ctr" bIns="45700" lIns="91425" spcFirstLastPara="1" rIns="91425" wrap="square" tIns="45700">
            <a:noAutofit/>
          </a:bodyPr>
          <a:lstStyle/>
          <a:p>
            <a:pPr indent="0" lvl="0" marL="0" marR="0" rtl="0" algn="ctr">
              <a:lnSpc>
                <a:spcPct val="90000"/>
              </a:lnSpc>
              <a:spcBef>
                <a:spcPts val="0"/>
              </a:spcBef>
              <a:spcAft>
                <a:spcPts val="0"/>
              </a:spcAft>
              <a:buNone/>
            </a:pPr>
            <a:r>
              <a:rPr b="1" i="0" lang="el-GR" sz="3750" u="none" cap="none" strike="noStrike">
                <a:solidFill>
                  <a:srgbClr val="FFFFFF"/>
                </a:solidFill>
                <a:latin typeface="Bookman Old Style"/>
                <a:ea typeface="Bookman Old Style"/>
                <a:cs typeface="Bookman Old Style"/>
                <a:sym typeface="Bookman Old Style"/>
              </a:rPr>
              <a:t>ΧΑΠΙΑ -ΚΙΝΔΥΝΟΙ</a:t>
            </a:r>
            <a:endParaRPr b="0" i="0" sz="4400" u="none" cap="none" strike="noStrike">
              <a:solidFill>
                <a:srgbClr val="FFFFFF"/>
              </a:solidFill>
              <a:latin typeface="Arial"/>
              <a:ea typeface="Arial"/>
              <a:cs typeface="Arial"/>
              <a:sym typeface="Arial"/>
            </a:endParaRPr>
          </a:p>
        </p:txBody>
      </p:sp>
      <p:sp>
        <p:nvSpPr>
          <p:cNvPr id="318" name="Shape 318"/>
          <p:cNvSpPr txBox="1"/>
          <p:nvPr/>
        </p:nvSpPr>
        <p:spPr>
          <a:xfrm>
            <a:off x="755640" y="2301840"/>
            <a:ext cx="4221720" cy="408168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l-GR" sz="1300" u="none" cap="none" strike="noStrike">
                <a:solidFill>
                  <a:srgbClr val="FFFFFF"/>
                </a:solidFill>
                <a:latin typeface="Rockwell"/>
                <a:ea typeface="Rockwell"/>
                <a:cs typeface="Rockwell"/>
                <a:sym typeface="Rockwell"/>
              </a:rPr>
              <a:t>Ένας πιθανός κίνδυνος είναι ο εθισμός. Όταν λαβαίνονται σε υπερβολικές ποσότητες ή για λάθος αιτία, μερικές ουσίες δρουν όπως τα ναρκωτικά—διεγείρουν κέντρα ευχαρίστησης στον εγκέφαλο, πράγμα το οποίο μπορεί να οδηγήσει σε έντονη επιθυμία για τη συγκεκριμένη ουσία. Αλλά αντί να προσφέρει διαρκή ευφορία ή να βοηθάει τους ανθρώπους να αντιμετωπίζουν επιτυχώς τη ζωή, η κατάχρηση φαρμάκων δυσχεραίνει απλώς τα πράγματα. Μπορεί να αυξήσει το άγχος, να εντείνει την κατάθλιψη, να καταστρέψει την υγεία και την ικανότητα κάποιου να λειτουργεί φυσιολογικά, καθώς και να οδηγήσει σε εθισμό ή να τα κάνει όλα αυτά μαζί. Αναπόφευκτα, τα θύματα αντιμετωπίζουν προβλήματα στο σπίτι, στο σχολείο ή στην εργασία. Πού βρίσκεται, λοιπόν, η διαχωριστική γραμμή ανάμεσα στη σωστή και στην εσφαλμένη χρήση συνταγογραφημένων φαρμάκων;</a:t>
            </a:r>
            <a:endParaRPr b="0" i="0" sz="3200" u="none" cap="none" strike="noStrike">
              <a:solidFill>
                <a:srgbClr val="FFFFFF"/>
              </a:solidFill>
              <a:latin typeface="Arial"/>
              <a:ea typeface="Arial"/>
              <a:cs typeface="Arial"/>
              <a:sym typeface="Arial"/>
            </a:endParaRPr>
          </a:p>
        </p:txBody>
      </p:sp>
      <p:pic>
        <p:nvPicPr>
          <p:cNvPr id="319" name="Shape 319"/>
          <p:cNvPicPr preferRelativeResize="0"/>
          <p:nvPr/>
        </p:nvPicPr>
        <p:blipFill rotWithShape="1">
          <a:blip r:embed="rId4">
            <a:alphaModFix/>
          </a:blip>
          <a:srcRect b="0" l="0" r="0" t="0"/>
          <a:stretch/>
        </p:blipFill>
        <p:spPr>
          <a:xfrm>
            <a:off x="5772240" y="2932920"/>
            <a:ext cx="3133800" cy="1972440"/>
          </a:xfrm>
          <a:prstGeom prst="rect">
            <a:avLst/>
          </a:prstGeom>
          <a:noFill/>
          <a:ln>
            <a:noFill/>
          </a:ln>
        </p:spPr>
      </p:pic>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24" name="Shape 324"/>
        <p:cNvGrpSpPr/>
        <p:nvPr/>
      </p:nvGrpSpPr>
      <p:grpSpPr>
        <a:xfrm>
          <a:off x="0" y="0"/>
          <a:ext cx="0" cy="0"/>
          <a:chOff x="0" y="0"/>
          <a:chExt cx="0" cy="0"/>
        </a:xfrm>
      </p:grpSpPr>
      <p:sp>
        <p:nvSpPr>
          <p:cNvPr id="325" name="Shape 325"/>
          <p:cNvSpPr txBox="1"/>
          <p:nvPr/>
        </p:nvSpPr>
        <p:spPr>
          <a:xfrm>
            <a:off x="2514600" y="368280"/>
            <a:ext cx="6156360" cy="1262160"/>
          </a:xfrm>
          <a:prstGeom prst="rect">
            <a:avLst/>
          </a:prstGeom>
          <a:noFill/>
          <a:ln>
            <a:noFill/>
          </a:ln>
        </p:spPr>
        <p:txBody>
          <a:bodyPr anchorCtr="1" anchor="ctr" bIns="45700" lIns="91425" spcFirstLastPara="1" rIns="91425" wrap="square" tIns="45700">
            <a:noAutofit/>
          </a:bodyPr>
          <a:lstStyle/>
          <a:p>
            <a:pPr indent="0" lvl="0" marL="0" marR="0" rtl="0" algn="ctr">
              <a:lnSpc>
                <a:spcPct val="90000"/>
              </a:lnSpc>
              <a:spcBef>
                <a:spcPts val="0"/>
              </a:spcBef>
              <a:spcAft>
                <a:spcPts val="0"/>
              </a:spcAft>
              <a:buNone/>
            </a:pPr>
            <a:r>
              <a:rPr b="1" i="0" lang="el-GR" sz="3750" u="none" cap="none" strike="noStrike">
                <a:solidFill>
                  <a:srgbClr val="FFFFFF"/>
                </a:solidFill>
                <a:latin typeface="Bookman Old Style"/>
                <a:ea typeface="Bookman Old Style"/>
                <a:cs typeface="Bookman Old Style"/>
                <a:sym typeface="Bookman Old Style"/>
              </a:rPr>
              <a:t>ΕΥΦΟΡΙΑ ΜΕ ΚΑΘΕ ΤΙΜΗΜΑ</a:t>
            </a:r>
            <a:endParaRPr b="0" i="0" sz="4400" u="none" cap="none" strike="noStrike">
              <a:solidFill>
                <a:srgbClr val="FFFFFF"/>
              </a:solidFill>
              <a:latin typeface="Arial"/>
              <a:ea typeface="Arial"/>
              <a:cs typeface="Arial"/>
              <a:sym typeface="Arial"/>
            </a:endParaRPr>
          </a:p>
        </p:txBody>
      </p:sp>
      <p:sp>
        <p:nvSpPr>
          <p:cNvPr id="326" name="Shape 326"/>
          <p:cNvSpPr txBox="1"/>
          <p:nvPr/>
        </p:nvSpPr>
        <p:spPr>
          <a:xfrm>
            <a:off x="1514520" y="2106720"/>
            <a:ext cx="7775640" cy="434196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None/>
            </a:pPr>
            <a:r>
              <a:rPr b="1" i="0" lang="el-GR" sz="1900" u="none" cap="none" strike="noStrike">
                <a:solidFill>
                  <a:srgbClr val="FFFFFF"/>
                </a:solidFill>
                <a:latin typeface="Rockwell"/>
                <a:ea typeface="Rockwell"/>
                <a:cs typeface="Rockwell"/>
                <a:sym typeface="Rockwell"/>
              </a:rPr>
              <a:t>Μερικοί είναι διατεθειμένοι να δοκιμάσουν σχεδόν τα πάντα προκειμένου να νιώσουν ευφορία. Ορισμένες ιδιαίτερα επιβλαβείς συνήθειες είναι η εισπνοή υγρών καθαρισμού, βερνικιού νυχιών, βερνικιού επίπλων, βενζίνης, κόλλας, υγρού για αναπτήρες, βαφής σε σπρέι, καθώς και άλλων πτητικών ουσιών. Οι εισπνεόμενες αναθυμιάσεις απορροφούνται γρήγορα και εισέρχονται στη ροή του αίματος προκαλώντας σχεδόν άμεση αντίδραση.Μια άλλη επιβλαβής συνήθεια είναι η κατάχρηση φαρμάκων που αγοράζονται χωρίς ιατρική συνταγή και τα οποία περιέχουν αλκοόλ ή προκαλούν υπνηλία. Όταν λαβαίνονται σε υψηλές δόσεις, αυτά τα σκευάσματα επηρεάζουν τις αισθήσεις, ιδιαίτερα την ακοή και την όραση, και μπορούν να προκαλέσουν σύγχυση, παραισθήσεις, μούδιασμα και στομαχόπονο.</a:t>
            </a:r>
            <a:endParaRPr b="0" i="0" sz="3200" u="none" cap="none" strike="noStrike">
              <a:solidFill>
                <a:srgbClr val="FFFFFF"/>
              </a:solidFill>
              <a:latin typeface="Arial"/>
              <a:ea typeface="Arial"/>
              <a:cs typeface="Arial"/>
              <a:sym typeface="Arial"/>
            </a:endParaRPr>
          </a:p>
        </p:txBody>
      </p:sp>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31" name="Shape 331"/>
        <p:cNvGrpSpPr/>
        <p:nvPr/>
      </p:nvGrpSpPr>
      <p:grpSpPr>
        <a:xfrm>
          <a:off x="0" y="0"/>
          <a:ext cx="0" cy="0"/>
          <a:chOff x="0" y="0"/>
          <a:chExt cx="0" cy="0"/>
        </a:xfrm>
      </p:grpSpPr>
      <p:sp>
        <p:nvSpPr>
          <p:cNvPr id="332" name="Shape 332"/>
          <p:cNvSpPr txBox="1"/>
          <p:nvPr/>
        </p:nvSpPr>
        <p:spPr>
          <a:xfrm>
            <a:off x="774720" y="167040"/>
            <a:ext cx="8560800" cy="1461960"/>
          </a:xfrm>
          <a:prstGeom prst="rect">
            <a:avLst/>
          </a:prstGeom>
          <a:noFill/>
          <a:ln>
            <a:noFill/>
          </a:ln>
        </p:spPr>
        <p:txBody>
          <a:bodyPr anchorCtr="1" anchor="ctr" bIns="45700" lIns="91425" spcFirstLastPara="1" rIns="91425" wrap="square" tIns="45700">
            <a:noAutofit/>
          </a:bodyPr>
          <a:lstStyle/>
          <a:p>
            <a:pPr indent="0" lvl="0" marL="0" marR="0" rtl="0" algn="ctr">
              <a:lnSpc>
                <a:spcPct val="90000"/>
              </a:lnSpc>
              <a:spcBef>
                <a:spcPts val="0"/>
              </a:spcBef>
              <a:spcAft>
                <a:spcPts val="0"/>
              </a:spcAft>
              <a:buNone/>
            </a:pPr>
            <a:r>
              <a:rPr b="1" i="0" lang="el-GR" sz="3750" u="none" cap="none" strike="noStrike">
                <a:solidFill>
                  <a:srgbClr val="FFFFFF"/>
                </a:solidFill>
                <a:latin typeface="Bookman Old Style"/>
                <a:ea typeface="Bookman Old Style"/>
                <a:cs typeface="Bookman Old Style"/>
                <a:sym typeface="Bookman Old Style"/>
              </a:rPr>
              <a:t>«ΚΥΝΗΓΙ ΦΑΡΜΑΚΩΝ»</a:t>
            </a:r>
            <a:endParaRPr b="0" i="0" sz="4400" u="none" cap="none" strike="noStrike">
              <a:solidFill>
                <a:srgbClr val="FFFFFF"/>
              </a:solidFill>
              <a:latin typeface="Arial"/>
              <a:ea typeface="Arial"/>
              <a:cs typeface="Arial"/>
              <a:sym typeface="Arial"/>
            </a:endParaRPr>
          </a:p>
        </p:txBody>
      </p:sp>
      <p:sp>
        <p:nvSpPr>
          <p:cNvPr id="333" name="Shape 333"/>
          <p:cNvSpPr txBox="1"/>
          <p:nvPr/>
        </p:nvSpPr>
        <p:spPr>
          <a:xfrm>
            <a:off x="689040" y="1720800"/>
            <a:ext cx="4221720" cy="408168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b="1" i="0" lang="el-GR" sz="1400" u="none" cap="none" strike="noStrike">
                <a:solidFill>
                  <a:srgbClr val="FFFFFF"/>
                </a:solidFill>
                <a:latin typeface="Rockwell"/>
                <a:ea typeface="Rockwell"/>
                <a:cs typeface="Rockwell"/>
                <a:sym typeface="Rockwell"/>
              </a:rPr>
              <a:t>«Το “κυνήγι φαρμάκων” είναι πολύ συχνή συνήθεια μεταξύ των τοξικομανών και των ατόμων που κάνουν κατάχρηση φαρμάκων», λέει Ο Ιατροφαρμακευτικός Οδηγός (Physicians’ Desk Reference). «Μερικές από τις μεθόδους τους είναι οι επείγουσες κλήσεις ή οι επισκέψεις της τελευταίας στιγμής στα ιατρεία, η άρνησή τους να υποβληθούν σε κλινικές ή εργαστηριακές εξετάσεις ή να παραπεμφθούν σε άλλον γιατρό, η επανειλημμένη “απώλεια” των συνταγών ή η απόπειρα παραποίησής τους, καθώς και η απροθυμία τους να δώσουν στο γιατρό τα ιατρικά τους αρχεία ή τα στοιχεία άλλου γιατρού(-ών) που τους παρακολουθούσε στο παρελθόν. Η συνήθεια του να πηγαίνουν από τον έναν γιατρό στον άλλον για να εξασφαλίσουν περισσότερες συνταγές είναι κοινή ανάμεσα σε όσους κάνουν κατάχρηση φαρμάκων ή έχουν εθιστεί σε αυτά».</a:t>
            </a:r>
            <a:endParaRPr b="0" i="0" sz="3200" u="none" cap="none" strike="noStrike">
              <a:solidFill>
                <a:srgbClr val="FFFFFF"/>
              </a:solidFill>
              <a:latin typeface="Arial"/>
              <a:ea typeface="Arial"/>
              <a:cs typeface="Arial"/>
              <a:sym typeface="Arial"/>
            </a:endParaRPr>
          </a:p>
        </p:txBody>
      </p:sp>
      <p:pic>
        <p:nvPicPr>
          <p:cNvPr id="334" name="Shape 334"/>
          <p:cNvPicPr preferRelativeResize="0"/>
          <p:nvPr/>
        </p:nvPicPr>
        <p:blipFill rotWithShape="1">
          <a:blip r:embed="rId4">
            <a:alphaModFix/>
          </a:blip>
          <a:srcRect b="0" l="0" r="0" t="0"/>
          <a:stretch/>
        </p:blipFill>
        <p:spPr>
          <a:xfrm>
            <a:off x="5896080" y="3095640"/>
            <a:ext cx="3200400" cy="2118600"/>
          </a:xfrm>
          <a:prstGeom prst="rect">
            <a:avLst/>
          </a:prstGeom>
          <a:noFill/>
          <a:ln>
            <a:noFill/>
          </a:ln>
        </p:spPr>
      </p:pic>
    </p:spTree>
  </p:cSld>
  <p:clrMapOvr>
    <a:masterClrMapping/>
  </p:clrMapOvr>
  <p:transition spd="slow">
    <p:fade thruBlk="1"/>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